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4.svg" ContentType="image/svg+xml"/>
  <Override PartName="/ppt/media/image6.svg" ContentType="image/svg+xml"/>
  <Override PartName="/ppt/media/image66.svg" ContentType="image/svg+xml"/>
  <Override PartName="/ppt/media/image6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84" r:id="rId11"/>
    <p:sldId id="285" r:id="rId12"/>
    <p:sldId id="265" r:id="rId13"/>
    <p:sldId id="266" r:id="rId14"/>
    <p:sldId id="267" r:id="rId15"/>
    <p:sldId id="268" r:id="rId16"/>
    <p:sldId id="269" r:id="rId17"/>
    <p:sldId id="270" r:id="rId18"/>
    <p:sldId id="286" r:id="rId19"/>
    <p:sldId id="272" r:id="rId20"/>
    <p:sldId id="287" r:id="rId21"/>
    <p:sldId id="274" r:id="rId22"/>
    <p:sldId id="275" r:id="rId23"/>
    <p:sldId id="276" r:id="rId24"/>
    <p:sldId id="277" r:id="rId25"/>
    <p:sldId id="278" r:id="rId26"/>
    <p:sldId id="279" r:id="rId27"/>
    <p:sldId id="280" r:id="rId28"/>
    <p:sldId id="288" r:id="rId29"/>
    <p:sldId id="281" r:id="rId30"/>
    <p:sldId id="282" r:id="rId31"/>
    <p:sldId id="283" r:id="rId32"/>
  </p:sldIdLst>
  <p:sldSz cx="18288000" cy="10287000"/>
  <p:notesSz cx="6858000" cy="9144000"/>
  <p:embeddedFontLst>
    <p:embeddedFont>
      <p:font typeface="华文行楷" panose="02010800040101010101" charset="-122"/>
      <p:regular r:id="rId36"/>
    </p:embeddedFont>
    <p:embeddedFont>
      <p:font typeface="Calibri" panose="020F0502020204030204" charset="0"/>
      <p:regular r:id="rId37"/>
      <p:bold r:id="rId38"/>
      <p:italic r:id="rId39"/>
      <p:boldItalic r:id="rId40"/>
    </p:embeddedFont>
  </p:embeddedFontLst>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1" userDrawn="1">
          <p15:clr>
            <a:srgbClr val="A4A3A4"/>
          </p15:clr>
        </p15:guide>
        <p15:guide id="2" pos="28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8C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49" d="100"/>
          <a:sy n="49" d="100"/>
        </p:scale>
        <p:origin x="18" y="204"/>
      </p:cViewPr>
      <p:guideLst>
        <p:guide orient="horz" pos="2181"/>
        <p:guide pos="28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1.xml"/><Relationship Id="rId40" Type="http://schemas.openxmlformats.org/officeDocument/2006/relationships/font" Target="fonts/font5.fntdata"/><Relationship Id="rId4" Type="http://schemas.openxmlformats.org/officeDocument/2006/relationships/slide" Target="slides/slide2.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2.png"/><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17.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17.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17.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17.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2.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17.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2.png"/><Relationship Id="rId4" Type="http://schemas.openxmlformats.org/officeDocument/2006/relationships/image" Target="../media/image17.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 Id="rId3"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9" Type="http://schemas.microsoft.com/office/2007/relationships/media" Target="../media/media1.mp4"/><Relationship Id="rId8" Type="http://schemas.openxmlformats.org/officeDocument/2006/relationships/video" Target="../media/media1.mp4"/><Relationship Id="rId7" Type="http://schemas.openxmlformats.org/officeDocument/2006/relationships/image" Target="../media/image68.svg"/><Relationship Id="rId6" Type="http://schemas.openxmlformats.org/officeDocument/2006/relationships/image" Target="../media/image67.jpeg"/><Relationship Id="rId5" Type="http://schemas.openxmlformats.org/officeDocument/2006/relationships/image" Target="../media/image66.svg"/><Relationship Id="rId4" Type="http://schemas.openxmlformats.org/officeDocument/2006/relationships/image" Target="../media/image65.jpeg"/><Relationship Id="rId3" Type="http://schemas.openxmlformats.org/officeDocument/2006/relationships/image" Target="../media/image2.png"/><Relationship Id="rId2" Type="http://schemas.openxmlformats.org/officeDocument/2006/relationships/image" Target="../media/image3.png"/><Relationship Id="rId11" Type="http://schemas.openxmlformats.org/officeDocument/2006/relationships/slideLayout" Target="../slideLayouts/slideLayout7.xml"/><Relationship Id="rId10" Type="http://schemas.openxmlformats.org/officeDocument/2006/relationships/image" Target="../media/image69.jpe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4349408" y="325763"/>
            <a:ext cx="9589183" cy="958918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B7461"/>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7" name="Freeform 7"/>
          <p:cNvSpPr/>
          <p:nvPr/>
        </p:nvSpPr>
        <p:spPr>
          <a:xfrm flipH="1">
            <a:off x="0" y="5759004"/>
            <a:ext cx="4757964" cy="4527996"/>
          </a:xfrm>
          <a:custGeom>
            <a:avLst/>
            <a:gdLst/>
            <a:ahLst/>
            <a:cxnLst/>
            <a:rect l="l" t="t" r="r" b="b"/>
            <a:pathLst>
              <a:path w="4757964" h="4527996">
                <a:moveTo>
                  <a:pt x="4757964" y="0"/>
                </a:moveTo>
                <a:lnTo>
                  <a:pt x="0" y="0"/>
                </a:lnTo>
                <a:lnTo>
                  <a:pt x="0" y="4527996"/>
                </a:lnTo>
                <a:lnTo>
                  <a:pt x="4757964" y="4527996"/>
                </a:lnTo>
                <a:lnTo>
                  <a:pt x="4757964" y="0"/>
                </a:lnTo>
                <a:close/>
              </a:path>
            </a:pathLst>
          </a:custGeom>
          <a:blipFill>
            <a:blip r:embed="rId2"/>
            <a:stretch>
              <a:fillRect/>
            </a:stretch>
          </a:blipFill>
        </p:spPr>
      </p:sp>
      <p:sp>
        <p:nvSpPr>
          <p:cNvPr id="8" name="Freeform 8"/>
          <p:cNvSpPr/>
          <p:nvPr/>
        </p:nvSpPr>
        <p:spPr>
          <a:xfrm flipV="1">
            <a:off x="14649298" y="0"/>
            <a:ext cx="3638702" cy="3462832"/>
          </a:xfrm>
          <a:custGeom>
            <a:avLst/>
            <a:gdLst/>
            <a:ahLst/>
            <a:cxnLst/>
            <a:rect l="l" t="t" r="r" b="b"/>
            <a:pathLst>
              <a:path w="3638702" h="3462832">
                <a:moveTo>
                  <a:pt x="0" y="3462832"/>
                </a:moveTo>
                <a:lnTo>
                  <a:pt x="3638702" y="3462832"/>
                </a:lnTo>
                <a:lnTo>
                  <a:pt x="3638702" y="0"/>
                </a:lnTo>
                <a:lnTo>
                  <a:pt x="0" y="0"/>
                </a:lnTo>
                <a:lnTo>
                  <a:pt x="0" y="3462832"/>
                </a:lnTo>
                <a:close/>
              </a:path>
            </a:pathLst>
          </a:custGeom>
          <a:blipFill>
            <a:blip r:embed="rId2"/>
            <a:stretch>
              <a:fillRect/>
            </a:stretch>
          </a:blipFill>
        </p:spPr>
      </p:sp>
      <p:grpSp>
        <p:nvGrpSpPr>
          <p:cNvPr id="9" name="Group 9"/>
          <p:cNvGrpSpPr/>
          <p:nvPr/>
        </p:nvGrpSpPr>
        <p:grpSpPr>
          <a:xfrm rot="5400000">
            <a:off x="4662495" y="4822888"/>
            <a:ext cx="5378998" cy="641224"/>
            <a:chOff x="0" y="0"/>
            <a:chExt cx="1416691" cy="168882"/>
          </a:xfrm>
        </p:grpSpPr>
        <p:sp>
          <p:nvSpPr>
            <p:cNvPr id="10" name="Freeform 10"/>
            <p:cNvSpPr/>
            <p:nvPr/>
          </p:nvSpPr>
          <p:spPr>
            <a:xfrm>
              <a:off x="0" y="0"/>
              <a:ext cx="1416691" cy="168882"/>
            </a:xfrm>
            <a:custGeom>
              <a:avLst/>
              <a:gdLst/>
              <a:ahLst/>
              <a:cxnLst/>
              <a:rect l="l" t="t" r="r" b="b"/>
              <a:pathLst>
                <a:path w="1416691" h="168882">
                  <a:moveTo>
                    <a:pt x="84441" y="0"/>
                  </a:moveTo>
                  <a:lnTo>
                    <a:pt x="1332250" y="0"/>
                  </a:lnTo>
                  <a:cubicBezTo>
                    <a:pt x="1378885" y="0"/>
                    <a:pt x="1416691" y="37806"/>
                    <a:pt x="1416691" y="84441"/>
                  </a:cubicBezTo>
                  <a:lnTo>
                    <a:pt x="1416691" y="84441"/>
                  </a:lnTo>
                  <a:cubicBezTo>
                    <a:pt x="1416691" y="106836"/>
                    <a:pt x="1407794" y="128314"/>
                    <a:pt x="1391959" y="144150"/>
                  </a:cubicBezTo>
                  <a:cubicBezTo>
                    <a:pt x="1376123" y="159986"/>
                    <a:pt x="1354645" y="168882"/>
                    <a:pt x="1332250" y="168882"/>
                  </a:cubicBezTo>
                  <a:lnTo>
                    <a:pt x="84441" y="168882"/>
                  </a:lnTo>
                  <a:cubicBezTo>
                    <a:pt x="62046" y="168882"/>
                    <a:pt x="40568" y="159986"/>
                    <a:pt x="24732" y="144150"/>
                  </a:cubicBezTo>
                  <a:cubicBezTo>
                    <a:pt x="8896" y="128314"/>
                    <a:pt x="0" y="106836"/>
                    <a:pt x="0" y="84441"/>
                  </a:cubicBezTo>
                  <a:lnTo>
                    <a:pt x="0" y="84441"/>
                  </a:lnTo>
                  <a:cubicBezTo>
                    <a:pt x="0" y="62046"/>
                    <a:pt x="8896" y="40568"/>
                    <a:pt x="24732" y="24732"/>
                  </a:cubicBezTo>
                  <a:cubicBezTo>
                    <a:pt x="40568" y="8896"/>
                    <a:pt x="62046" y="0"/>
                    <a:pt x="84441" y="0"/>
                  </a:cubicBezTo>
                  <a:close/>
                </a:path>
              </a:pathLst>
            </a:custGeom>
            <a:solidFill>
              <a:srgbClr val="F3F1EB"/>
            </a:solidFill>
          </p:spPr>
        </p:sp>
        <p:sp>
          <p:nvSpPr>
            <p:cNvPr id="11" name="TextBox 11"/>
            <p:cNvSpPr txBox="1"/>
            <p:nvPr/>
          </p:nvSpPr>
          <p:spPr>
            <a:xfrm>
              <a:off x="0" y="-38100"/>
              <a:ext cx="1416691" cy="206982"/>
            </a:xfrm>
            <a:prstGeom prst="rect">
              <a:avLst/>
            </a:prstGeom>
          </p:spPr>
          <p:txBody>
            <a:bodyPr lIns="50800" tIns="50800" rIns="50800" bIns="50800" rtlCol="0" anchor="ctr"/>
            <a:lstStyle/>
            <a:p>
              <a:pPr algn="ctr">
                <a:lnSpc>
                  <a:spcPts val="2660"/>
                </a:lnSpc>
              </a:pPr>
            </a:p>
          </p:txBody>
        </p:sp>
      </p:grpSp>
      <p:sp>
        <p:nvSpPr>
          <p:cNvPr id="12" name="TextBox 12"/>
          <p:cNvSpPr txBox="1"/>
          <p:nvPr/>
        </p:nvSpPr>
        <p:spPr>
          <a:xfrm>
            <a:off x="8169239" y="1159241"/>
            <a:ext cx="2072273" cy="8396145"/>
          </a:xfrm>
          <a:prstGeom prst="rect">
            <a:avLst/>
          </a:prstGeom>
        </p:spPr>
        <p:txBody>
          <a:bodyPr lIns="0" tIns="0" rIns="0" bIns="0" rtlCol="0" anchor="t">
            <a:spAutoFit/>
          </a:bodyPr>
          <a:lstStyle/>
          <a:p>
            <a:pPr marL="0" lvl="0" indent="0" algn="ctr"/>
            <a:r>
              <a:rPr lang="en-US" sz="13640" dirty="0" err="1">
                <a:solidFill>
                  <a:srgbClr val="F3F1EB"/>
                </a:solidFill>
                <a:ea typeface="华文行楷" panose="02010800040101010101" charset="-122"/>
              </a:rPr>
              <a:t>非遗刺绣</a:t>
            </a:r>
            <a:endParaRPr lang="en-US" sz="13640" dirty="0">
              <a:solidFill>
                <a:srgbClr val="F3F1EB"/>
              </a:solidFill>
              <a:ea typeface="华文行楷" panose="02010800040101010101" charset="-122"/>
            </a:endParaRPr>
          </a:p>
        </p:txBody>
      </p:sp>
      <p:sp>
        <p:nvSpPr>
          <p:cNvPr id="13" name="TextBox 13"/>
          <p:cNvSpPr txBox="1"/>
          <p:nvPr/>
        </p:nvSpPr>
        <p:spPr>
          <a:xfrm>
            <a:off x="7117362" y="2691629"/>
            <a:ext cx="469265" cy="5331373"/>
          </a:xfrm>
          <a:prstGeom prst="rect">
            <a:avLst/>
          </a:prstGeom>
        </p:spPr>
        <p:txBody>
          <a:bodyPr lIns="0" tIns="0" rIns="0" bIns="0" rtlCol="0" anchor="t">
            <a:spAutoFit/>
          </a:bodyPr>
          <a:lstStyle/>
          <a:p>
            <a:pPr marL="0" lvl="0" indent="0" algn="ctr">
              <a:lnSpc>
                <a:spcPts val="3100"/>
              </a:lnSpc>
            </a:pPr>
            <a:r>
              <a:rPr lang="en-US" sz="3100" spc="334">
                <a:solidFill>
                  <a:srgbClr val="7C876F"/>
                </a:solidFill>
                <a:latin typeface="字由点字刻宋" panose="00020600040101010101" charset="-122"/>
                <a:ea typeface="字由点字刻宋" panose="00020600040101010101" charset="-122"/>
              </a:rPr>
              <a:t>移动web开发期末大作业</a:t>
            </a:r>
            <a:endParaRPr lang="en-US" sz="3100" spc="334">
              <a:solidFill>
                <a:srgbClr val="7C876F"/>
              </a:solidFill>
              <a:latin typeface="字由点字刻宋" panose="00020600040101010101" charset="-122"/>
              <a:ea typeface="字由点字刻宋" panose="00020600040101010101" charset="-122"/>
            </a:endParaRPr>
          </a:p>
        </p:txBody>
      </p:sp>
      <p:sp>
        <p:nvSpPr>
          <p:cNvPr id="14" name="TextBox 14"/>
          <p:cNvSpPr txBox="1"/>
          <p:nvPr/>
        </p:nvSpPr>
        <p:spPr>
          <a:xfrm>
            <a:off x="10515683" y="9553916"/>
            <a:ext cx="8072983" cy="368300"/>
          </a:xfrm>
          <a:prstGeom prst="rect">
            <a:avLst/>
          </a:prstGeom>
        </p:spPr>
        <p:txBody>
          <a:bodyPr lIns="0" tIns="0" rIns="0" bIns="0" rtlCol="0" anchor="t">
            <a:spAutoFit/>
          </a:bodyPr>
          <a:lstStyle/>
          <a:p>
            <a:pPr marL="0" lvl="0" indent="0" algn="ctr">
              <a:lnSpc>
                <a:spcPts val="2875"/>
              </a:lnSpc>
              <a:spcBef>
                <a:spcPct val="0"/>
              </a:spcBef>
            </a:pPr>
            <a:r>
              <a:rPr lang="en-US" sz="2500" spc="270">
                <a:solidFill>
                  <a:srgbClr val="F3F1EB"/>
                </a:solidFill>
                <a:ea typeface="字由点字刻宋" panose="00020600040101010101" charset="-122"/>
              </a:rPr>
              <a:t>PPT</a:t>
            </a:r>
            <a:r>
              <a:rPr lang="zh-CN" altLang="en-US" sz="2500" spc="270">
                <a:solidFill>
                  <a:srgbClr val="F3F1EB"/>
                </a:solidFill>
                <a:ea typeface="字由点字刻宋" panose="00020600040101010101" charset="-122"/>
              </a:rPr>
              <a:t>：</a:t>
            </a:r>
            <a:r>
              <a:rPr lang="en-US" sz="2500" spc="270">
                <a:solidFill>
                  <a:srgbClr val="F3F1EB"/>
                </a:solidFill>
                <a:ea typeface="字由点字刻宋" panose="00020600040101010101" charset="-122"/>
              </a:rPr>
              <a:t>户雨霏</a:t>
            </a:r>
            <a:endParaRPr lang="en-US" sz="2500" spc="270">
              <a:solidFill>
                <a:srgbClr val="F3F1EB"/>
              </a:solidFill>
              <a:ea typeface="字由点字刻宋" panose="00020600040101010101" charset="-122"/>
            </a:endParaRPr>
          </a:p>
        </p:txBody>
      </p:sp>
      <p:sp>
        <p:nvSpPr>
          <p:cNvPr id="15" name="Freeform 15"/>
          <p:cNvSpPr/>
          <p:nvPr/>
        </p:nvSpPr>
        <p:spPr>
          <a:xfrm>
            <a:off x="4349409" y="348909"/>
            <a:ext cx="9589183" cy="9589183"/>
          </a:xfrm>
          <a:custGeom>
            <a:avLst/>
            <a:gdLst/>
            <a:ahLst/>
            <a:cxnLst/>
            <a:rect l="l" t="t" r="r" b="b"/>
            <a:pathLst>
              <a:path w="9589183" h="9589183">
                <a:moveTo>
                  <a:pt x="0" y="0"/>
                </a:moveTo>
                <a:lnTo>
                  <a:pt x="9589182" y="0"/>
                </a:lnTo>
                <a:lnTo>
                  <a:pt x="9589182" y="9589182"/>
                </a:lnTo>
                <a:lnTo>
                  <a:pt x="0" y="95891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0744200" y="9113837"/>
            <a:ext cx="8072983" cy="368300"/>
          </a:xfrm>
          <a:prstGeom prst="rect">
            <a:avLst/>
          </a:prstGeom>
        </p:spPr>
        <p:txBody>
          <a:bodyPr lIns="0" tIns="0" rIns="0" bIns="0" rtlCol="0" anchor="t">
            <a:spAutoFit/>
          </a:bodyPr>
          <a:lstStyle/>
          <a:p>
            <a:pPr marL="0" lvl="0" indent="0" algn="ctr">
              <a:lnSpc>
                <a:spcPts val="2875"/>
              </a:lnSpc>
              <a:spcBef>
                <a:spcPct val="0"/>
              </a:spcBef>
            </a:pPr>
            <a:r>
              <a:rPr lang="en-US" sz="2500" spc="270">
                <a:solidFill>
                  <a:srgbClr val="F3F1EB"/>
                </a:solidFill>
                <a:ea typeface="字由点字刻宋" panose="00020600040101010101" charset="-122"/>
              </a:rPr>
              <a:t>组长：</a:t>
            </a:r>
            <a:r>
              <a:rPr lang="zh-CN" altLang="en-US" sz="2500" spc="270">
                <a:solidFill>
                  <a:srgbClr val="F3F1EB"/>
                </a:solidFill>
                <a:ea typeface="字由点字刻宋" panose="00020600040101010101" charset="-122"/>
              </a:rPr>
              <a:t>抚七</a:t>
            </a:r>
            <a:r>
              <a:rPr lang="en-US" altLang="zh-CN" sz="2500" spc="270">
                <a:solidFill>
                  <a:srgbClr val="F3F1EB"/>
                </a:solidFill>
                <a:ea typeface="字由点字刻宋" panose="00020600040101010101" charset="-122"/>
              </a:rPr>
              <a:t>kilroy</a:t>
            </a:r>
            <a:endParaRPr lang="en-US" altLang="zh-CN" sz="2500" spc="270">
              <a:solidFill>
                <a:srgbClr val="F3F1EB"/>
              </a:solidFill>
              <a:ea typeface="字由点字刻宋" panose="00020600040101010101" charset="-122"/>
            </a:endParaRPr>
          </a:p>
        </p:txBody>
      </p:sp>
      <p:sp>
        <p:nvSpPr>
          <p:cNvPr id="17" name="TextBox 17"/>
          <p:cNvSpPr txBox="1"/>
          <p:nvPr/>
        </p:nvSpPr>
        <p:spPr>
          <a:xfrm>
            <a:off x="10067654" y="1294664"/>
            <a:ext cx="736327" cy="8125301"/>
          </a:xfrm>
          <a:prstGeom prst="rect">
            <a:avLst/>
          </a:prstGeom>
        </p:spPr>
        <p:txBody>
          <a:bodyPr wrap="square" lIns="0" tIns="0" rIns="0" bIns="0" rtlCol="0" anchor="t">
            <a:spAutoFit/>
          </a:bodyPr>
          <a:lstStyle/>
          <a:p>
            <a:pPr marL="0" lvl="0" indent="0" algn="ctr"/>
            <a:r>
              <a:rPr lang="en-US" sz="6600" dirty="0" err="1">
                <a:solidFill>
                  <a:srgbClr val="F3F1EB"/>
                </a:solidFill>
                <a:ea typeface="华文行楷" panose="02010800040101010101" charset="-122"/>
              </a:rPr>
              <a:t>基于微信小程序的</a:t>
            </a:r>
            <a:endParaRPr lang="en-US" sz="6600" dirty="0">
              <a:solidFill>
                <a:srgbClr val="F3F1EB"/>
              </a:solidFill>
              <a:ea typeface="华文行楷" panose="020108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833691"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sp>
        <p:nvSpPr>
          <p:cNvPr id="8" name="TextBox 8"/>
          <p:cNvSpPr txBox="1"/>
          <p:nvPr/>
        </p:nvSpPr>
        <p:spPr>
          <a:xfrm>
            <a:off x="3036385" y="1207729"/>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a:solidFill>
                  <a:srgbClr val="7C876F"/>
                </a:solidFill>
                <a:ea typeface="华文行楷" panose="02010800040101010101" charset="-122"/>
              </a:rPr>
              <a:t>作品展示</a:t>
            </a:r>
            <a:endParaRPr lang="en-US" sz="5600" spc="280">
              <a:solidFill>
                <a:srgbClr val="7C876F"/>
              </a:solidFill>
              <a:ea typeface="华文行楷" panose="02010800040101010101" charset="-122"/>
            </a:endParaRPr>
          </a:p>
        </p:txBody>
      </p:sp>
      <p:grpSp>
        <p:nvGrpSpPr>
          <p:cNvPr id="9" name="Group 9"/>
          <p:cNvGrpSpPr/>
          <p:nvPr/>
        </p:nvGrpSpPr>
        <p:grpSpPr>
          <a:xfrm>
            <a:off x="1601368" y="1028700"/>
            <a:ext cx="1435017" cy="143501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2" name="Freeform 12"/>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4"/>
            <a:stretch>
              <a:fillRect/>
            </a:stretch>
          </a:blipFill>
        </p:spPr>
      </p:sp>
      <p:grpSp>
        <p:nvGrpSpPr>
          <p:cNvPr id="14" name="Group 14"/>
          <p:cNvGrpSpPr/>
          <p:nvPr/>
        </p:nvGrpSpPr>
        <p:grpSpPr>
          <a:xfrm>
            <a:off x="6005191" y="1028700"/>
            <a:ext cx="4625323" cy="8006679"/>
            <a:chOff x="0" y="0"/>
            <a:chExt cx="1218192" cy="2108755"/>
          </a:xfrm>
        </p:grpSpPr>
        <p:sp>
          <p:nvSpPr>
            <p:cNvPr id="15" name="Freeform 15"/>
            <p:cNvSpPr/>
            <p:nvPr/>
          </p:nvSpPr>
          <p:spPr>
            <a:xfrm>
              <a:off x="0" y="0"/>
              <a:ext cx="1218192" cy="2108755"/>
            </a:xfrm>
            <a:custGeom>
              <a:avLst/>
              <a:gdLst/>
              <a:ahLst/>
              <a:cxnLst/>
              <a:rect l="l" t="t" r="r" b="b"/>
              <a:pathLst>
                <a:path w="1218192" h="2108755">
                  <a:moveTo>
                    <a:pt x="0" y="0"/>
                  </a:moveTo>
                  <a:lnTo>
                    <a:pt x="1218192" y="0"/>
                  </a:lnTo>
                  <a:lnTo>
                    <a:pt x="1218192" y="2108755"/>
                  </a:lnTo>
                  <a:lnTo>
                    <a:pt x="0" y="2108755"/>
                  </a:lnTo>
                  <a:close/>
                </a:path>
              </a:pathLst>
            </a:custGeom>
            <a:solidFill>
              <a:srgbClr val="000000">
                <a:alpha val="0"/>
              </a:srgbClr>
            </a:solidFill>
            <a:ln w="28575" cap="sq">
              <a:solidFill>
                <a:srgbClr val="7C876F"/>
              </a:solidFill>
              <a:prstDash val="solid"/>
              <a:miter/>
            </a:ln>
          </p:spPr>
        </p:sp>
        <p:sp>
          <p:nvSpPr>
            <p:cNvPr id="16" name="TextBox 16"/>
            <p:cNvSpPr txBox="1"/>
            <p:nvPr/>
          </p:nvSpPr>
          <p:spPr>
            <a:xfrm>
              <a:off x="0" y="-38100"/>
              <a:ext cx="1218192" cy="214685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a:off x="10986770" y="1090930"/>
            <a:ext cx="4587875" cy="7944485"/>
            <a:chOff x="0" y="0"/>
            <a:chExt cx="1218192" cy="2096949"/>
          </a:xfrm>
        </p:grpSpPr>
        <p:sp>
          <p:nvSpPr>
            <p:cNvPr id="18"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19" name="TextBox 19"/>
            <p:cNvSpPr txBox="1"/>
            <p:nvPr/>
          </p:nvSpPr>
          <p:spPr>
            <a:xfrm>
              <a:off x="0" y="-38100"/>
              <a:ext cx="1218192" cy="2135049"/>
            </a:xfrm>
            <a:prstGeom prst="rect">
              <a:avLst/>
            </a:prstGeom>
          </p:spPr>
          <p:txBody>
            <a:bodyPr lIns="50800" tIns="50800" rIns="50800" bIns="50800" rtlCol="0" anchor="ctr"/>
            <a:lstStyle/>
            <a:p>
              <a:pPr algn="ctr">
                <a:lnSpc>
                  <a:spcPts val="2660"/>
                </a:lnSpc>
              </a:pPr>
            </a:p>
          </p:txBody>
        </p:sp>
      </p:grpSp>
      <p:sp>
        <p:nvSpPr>
          <p:cNvPr id="22" name="TextBox 22"/>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贰</a:t>
            </a:r>
            <a:endParaRPr lang="en-US" sz="6800">
              <a:solidFill>
                <a:srgbClr val="F3F1EB"/>
              </a:solidFill>
              <a:ea typeface="华文行楷" panose="02010800040101010101" charset="-122"/>
            </a:endParaRPr>
          </a:p>
        </p:txBody>
      </p:sp>
      <p:sp>
        <p:nvSpPr>
          <p:cNvPr id="23" name="TextBox 23"/>
          <p:cNvSpPr txBox="1"/>
          <p:nvPr/>
        </p:nvSpPr>
        <p:spPr>
          <a:xfrm>
            <a:off x="4514145" y="8568972"/>
            <a:ext cx="1569990" cy="879475"/>
          </a:xfrm>
          <a:prstGeom prst="rect">
            <a:avLst/>
          </a:prstGeom>
        </p:spPr>
        <p:txBody>
          <a:bodyPr lIns="0" tIns="0" rIns="0" bIns="0" rtlCol="0" anchor="t">
            <a:spAutoFit/>
          </a:bodyPr>
          <a:lstStyle/>
          <a:p>
            <a:pPr marL="0" lvl="0" indent="0" algn="l">
              <a:lnSpc>
                <a:spcPts val="6860"/>
              </a:lnSpc>
              <a:spcBef>
                <a:spcPct val="0"/>
              </a:spcBef>
            </a:pPr>
            <a:r>
              <a:rPr lang="zh-CN" altLang="en-US" sz="4900" spc="245">
                <a:solidFill>
                  <a:srgbClr val="7C876F"/>
                </a:solidFill>
                <a:ea typeface="华文行楷" panose="02010800040101010101" charset="-122"/>
              </a:rPr>
              <a:t>视频</a:t>
            </a:r>
            <a:endParaRPr lang="zh-CN" altLang="en-US" sz="4900" spc="245">
              <a:solidFill>
                <a:srgbClr val="7C876F"/>
              </a:solidFill>
              <a:ea typeface="华文行楷" panose="02010800040101010101" charset="-122"/>
            </a:endParaRPr>
          </a:p>
        </p:txBody>
      </p:sp>
      <p:sp>
        <p:nvSpPr>
          <p:cNvPr id="24" name="TextBox 24"/>
          <p:cNvSpPr txBox="1"/>
          <p:nvPr/>
        </p:nvSpPr>
        <p:spPr>
          <a:xfrm>
            <a:off x="15889071" y="8420736"/>
            <a:ext cx="1569990" cy="879475"/>
          </a:xfrm>
          <a:prstGeom prst="rect">
            <a:avLst/>
          </a:prstGeom>
        </p:spPr>
        <p:txBody>
          <a:bodyPr lIns="0" tIns="0" rIns="0" bIns="0" rtlCol="0" anchor="t">
            <a:spAutoFit/>
          </a:bodyPr>
          <a:lstStyle/>
          <a:p>
            <a:pPr marL="0" lvl="0" indent="0" algn="l">
              <a:lnSpc>
                <a:spcPts val="6860"/>
              </a:lnSpc>
              <a:spcBef>
                <a:spcPct val="0"/>
              </a:spcBef>
            </a:pPr>
            <a:r>
              <a:rPr lang="zh-CN" altLang="en-US" sz="4900" spc="245">
                <a:solidFill>
                  <a:srgbClr val="7C876F"/>
                </a:solidFill>
                <a:ea typeface="华文行楷" panose="02010800040101010101" charset="-122"/>
              </a:rPr>
              <a:t>答题</a:t>
            </a:r>
            <a:endParaRPr lang="zh-CN" altLang="en-US" sz="4900" spc="245">
              <a:solidFill>
                <a:srgbClr val="7C876F"/>
              </a:solidFill>
              <a:ea typeface="华文行楷" panose="02010800040101010101" charset="-122"/>
            </a:endParaRPr>
          </a:p>
        </p:txBody>
      </p:sp>
      <p:pic>
        <p:nvPicPr>
          <p:cNvPr id="25" name="图片 24"/>
          <p:cNvPicPr>
            <a:picLocks noChangeAspect="1"/>
          </p:cNvPicPr>
          <p:nvPr/>
        </p:nvPicPr>
        <p:blipFill>
          <a:blip r:embed="rId5"/>
          <a:stretch>
            <a:fillRect/>
          </a:stretch>
        </p:blipFill>
        <p:spPr>
          <a:xfrm>
            <a:off x="6096000" y="1090930"/>
            <a:ext cx="4428490" cy="7868285"/>
          </a:xfrm>
          <a:prstGeom prst="rect">
            <a:avLst/>
          </a:prstGeom>
        </p:spPr>
      </p:pic>
      <p:pic>
        <p:nvPicPr>
          <p:cNvPr id="26" name="图片 25"/>
          <p:cNvPicPr>
            <a:picLocks noChangeAspect="1"/>
          </p:cNvPicPr>
          <p:nvPr/>
        </p:nvPicPr>
        <p:blipFill>
          <a:blip r:embed="rId6"/>
          <a:stretch>
            <a:fillRect/>
          </a:stretch>
        </p:blipFill>
        <p:spPr>
          <a:xfrm>
            <a:off x="11049000" y="1179195"/>
            <a:ext cx="4385945" cy="77800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7307180" y="1597525"/>
            <a:ext cx="7660775" cy="766077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1EB"/>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7483317" y="1773662"/>
            <a:ext cx="7308500" cy="7308500"/>
          </a:xfrm>
          <a:custGeom>
            <a:avLst/>
            <a:gdLst/>
            <a:ahLst/>
            <a:cxnLst/>
            <a:rect l="l" t="t" r="r" b="b"/>
            <a:pathLst>
              <a:path w="7308500" h="7308500">
                <a:moveTo>
                  <a:pt x="0" y="0"/>
                </a:moveTo>
                <a:lnTo>
                  <a:pt x="7308500" y="0"/>
                </a:lnTo>
                <a:lnTo>
                  <a:pt x="7308500" y="7308501"/>
                </a:lnTo>
                <a:lnTo>
                  <a:pt x="0" y="7308501"/>
                </a:lnTo>
                <a:lnTo>
                  <a:pt x="0" y="0"/>
                </a:lnTo>
                <a:close/>
              </a:path>
            </a:pathLst>
          </a:custGeom>
          <a:blipFill>
            <a:blip r:embed="rId2"/>
            <a:stretch>
              <a:fillRect/>
            </a:stretch>
          </a:blipFill>
        </p:spPr>
      </p:sp>
      <p:grpSp>
        <p:nvGrpSpPr>
          <p:cNvPr id="8" name="Group 8"/>
          <p:cNvGrpSpPr/>
          <p:nvPr/>
        </p:nvGrpSpPr>
        <p:grpSpPr>
          <a:xfrm>
            <a:off x="9191807" y="6754857"/>
            <a:ext cx="3891521" cy="1178850"/>
            <a:chOff x="0" y="0"/>
            <a:chExt cx="833403" cy="252461"/>
          </a:xfrm>
        </p:grpSpPr>
        <p:sp>
          <p:nvSpPr>
            <p:cNvPr id="9" name="Freeform 9"/>
            <p:cNvSpPr/>
            <p:nvPr/>
          </p:nvSpPr>
          <p:spPr>
            <a:xfrm>
              <a:off x="0" y="0"/>
              <a:ext cx="833403" cy="252461"/>
            </a:xfrm>
            <a:custGeom>
              <a:avLst/>
              <a:gdLst/>
              <a:ahLst/>
              <a:cxnLst/>
              <a:rect l="l" t="t" r="r" b="b"/>
              <a:pathLst>
                <a:path w="833403" h="252461">
                  <a:moveTo>
                    <a:pt x="126230" y="0"/>
                  </a:moveTo>
                  <a:lnTo>
                    <a:pt x="707172" y="0"/>
                  </a:lnTo>
                  <a:cubicBezTo>
                    <a:pt x="740651" y="0"/>
                    <a:pt x="772758" y="13299"/>
                    <a:pt x="796431" y="36972"/>
                  </a:cubicBezTo>
                  <a:cubicBezTo>
                    <a:pt x="820104" y="60645"/>
                    <a:pt x="833403" y="92752"/>
                    <a:pt x="833403" y="126230"/>
                  </a:cubicBezTo>
                  <a:lnTo>
                    <a:pt x="833403" y="126230"/>
                  </a:lnTo>
                  <a:cubicBezTo>
                    <a:pt x="833403" y="159709"/>
                    <a:pt x="820104" y="191816"/>
                    <a:pt x="796431" y="215489"/>
                  </a:cubicBezTo>
                  <a:cubicBezTo>
                    <a:pt x="772758" y="239162"/>
                    <a:pt x="740651" y="252461"/>
                    <a:pt x="707172" y="252461"/>
                  </a:cubicBezTo>
                  <a:lnTo>
                    <a:pt x="126230" y="252461"/>
                  </a:lnTo>
                  <a:cubicBezTo>
                    <a:pt x="92752" y="252461"/>
                    <a:pt x="60645" y="239162"/>
                    <a:pt x="36972" y="215489"/>
                  </a:cubicBezTo>
                  <a:cubicBezTo>
                    <a:pt x="13299" y="191816"/>
                    <a:pt x="0" y="159709"/>
                    <a:pt x="0" y="126230"/>
                  </a:cubicBezTo>
                  <a:lnTo>
                    <a:pt x="0" y="126230"/>
                  </a:lnTo>
                  <a:cubicBezTo>
                    <a:pt x="0" y="92752"/>
                    <a:pt x="13299" y="60645"/>
                    <a:pt x="36972" y="36972"/>
                  </a:cubicBezTo>
                  <a:cubicBezTo>
                    <a:pt x="60645" y="13299"/>
                    <a:pt x="92752" y="0"/>
                    <a:pt x="126230" y="0"/>
                  </a:cubicBezTo>
                  <a:close/>
                </a:path>
              </a:pathLst>
            </a:custGeom>
            <a:solidFill>
              <a:srgbClr val="7C876F"/>
            </a:solidFill>
          </p:spPr>
        </p:sp>
        <p:sp>
          <p:nvSpPr>
            <p:cNvPr id="10" name="TextBox 10"/>
            <p:cNvSpPr txBox="1"/>
            <p:nvPr/>
          </p:nvSpPr>
          <p:spPr>
            <a:xfrm>
              <a:off x="0" y="-38100"/>
              <a:ext cx="833403" cy="290561"/>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flipV="1">
            <a:off x="14649298" y="0"/>
            <a:ext cx="3638702" cy="3462832"/>
          </a:xfrm>
          <a:custGeom>
            <a:avLst/>
            <a:gdLst/>
            <a:ahLst/>
            <a:cxnLst/>
            <a:rect l="l" t="t" r="r" b="b"/>
            <a:pathLst>
              <a:path w="3638702" h="3462832">
                <a:moveTo>
                  <a:pt x="0" y="3462832"/>
                </a:moveTo>
                <a:lnTo>
                  <a:pt x="3638702" y="3462832"/>
                </a:lnTo>
                <a:lnTo>
                  <a:pt x="3638702" y="0"/>
                </a:lnTo>
                <a:lnTo>
                  <a:pt x="0" y="0"/>
                </a:lnTo>
                <a:lnTo>
                  <a:pt x="0" y="3462832"/>
                </a:lnTo>
                <a:close/>
              </a:path>
            </a:pathLst>
          </a:custGeom>
          <a:blipFill>
            <a:blip r:embed="rId3"/>
            <a:stretch>
              <a:fillRect/>
            </a:stretch>
          </a:blipFill>
        </p:spPr>
      </p:sp>
      <p:sp>
        <p:nvSpPr>
          <p:cNvPr id="12" name="TextBox 12"/>
          <p:cNvSpPr txBox="1"/>
          <p:nvPr/>
        </p:nvSpPr>
        <p:spPr>
          <a:xfrm>
            <a:off x="9344303" y="6725517"/>
            <a:ext cx="3586529" cy="1104265"/>
          </a:xfrm>
          <a:prstGeom prst="rect">
            <a:avLst/>
          </a:prstGeom>
        </p:spPr>
        <p:txBody>
          <a:bodyPr lIns="0" tIns="0" rIns="0" bIns="0" rtlCol="0" anchor="t">
            <a:spAutoFit/>
          </a:bodyPr>
          <a:lstStyle/>
          <a:p>
            <a:pPr marL="0" lvl="0" indent="0" algn="ctr">
              <a:lnSpc>
                <a:spcPts val="8960"/>
              </a:lnSpc>
            </a:pPr>
            <a:r>
              <a:rPr lang="en-US" sz="6400" spc="319">
                <a:solidFill>
                  <a:srgbClr val="F3F1EB"/>
                </a:solidFill>
                <a:ea typeface="华文行楷" panose="02010800040101010101" charset="-122"/>
              </a:rPr>
              <a:t>功能介绍</a:t>
            </a:r>
            <a:endParaRPr lang="en-US" sz="6400" spc="319">
              <a:solidFill>
                <a:srgbClr val="F3F1EB"/>
              </a:solidFill>
              <a:ea typeface="华文行楷" panose="02010800040101010101" charset="-122"/>
            </a:endParaRPr>
          </a:p>
        </p:txBody>
      </p:sp>
      <p:sp>
        <p:nvSpPr>
          <p:cNvPr id="13" name="TextBox 13"/>
          <p:cNvSpPr txBox="1"/>
          <p:nvPr/>
        </p:nvSpPr>
        <p:spPr>
          <a:xfrm>
            <a:off x="9036947" y="1159993"/>
            <a:ext cx="4201240" cy="5594865"/>
          </a:xfrm>
          <a:prstGeom prst="rect">
            <a:avLst/>
          </a:prstGeom>
        </p:spPr>
        <p:txBody>
          <a:bodyPr lIns="0" tIns="0" rIns="0" bIns="0" rtlCol="0" anchor="t">
            <a:spAutoFit/>
          </a:bodyPr>
          <a:lstStyle/>
          <a:p>
            <a:pPr algn="ctr">
              <a:lnSpc>
                <a:spcPts val="47835"/>
              </a:lnSpc>
            </a:pPr>
            <a:r>
              <a:rPr lang="en-US" sz="27025">
                <a:solidFill>
                  <a:srgbClr val="7C876F"/>
                </a:solidFill>
                <a:ea typeface="华文行楷" panose="02010800040101010101" charset="-122"/>
              </a:rPr>
              <a:t>叁</a:t>
            </a:r>
            <a:endParaRPr lang="en-US" sz="27025">
              <a:solidFill>
                <a:srgbClr val="7C876F"/>
              </a:solidFill>
              <a:ea typeface="华文行楷" panose="02010800040101010101" charset="-122"/>
            </a:endParaRPr>
          </a:p>
        </p:txBody>
      </p:sp>
      <p:sp>
        <p:nvSpPr>
          <p:cNvPr id="14" name="Freeform 14"/>
          <p:cNvSpPr/>
          <p:nvPr/>
        </p:nvSpPr>
        <p:spPr>
          <a:xfrm flipH="1">
            <a:off x="0" y="5759004"/>
            <a:ext cx="4757964" cy="4527996"/>
          </a:xfrm>
          <a:custGeom>
            <a:avLst/>
            <a:gdLst/>
            <a:ahLst/>
            <a:cxnLst/>
            <a:rect l="l" t="t" r="r" b="b"/>
            <a:pathLst>
              <a:path w="4757964" h="4527996">
                <a:moveTo>
                  <a:pt x="4757964" y="0"/>
                </a:moveTo>
                <a:lnTo>
                  <a:pt x="0" y="0"/>
                </a:lnTo>
                <a:lnTo>
                  <a:pt x="0" y="4527996"/>
                </a:lnTo>
                <a:lnTo>
                  <a:pt x="4757964" y="4527996"/>
                </a:lnTo>
                <a:lnTo>
                  <a:pt x="4757964"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2" name="Freeform 12"/>
          <p:cNvSpPr/>
          <p:nvPr/>
        </p:nvSpPr>
        <p:spPr>
          <a:xfrm>
            <a:off x="3686788" y="1707068"/>
            <a:ext cx="4956293" cy="7550331"/>
          </a:xfrm>
          <a:custGeom>
            <a:avLst/>
            <a:gdLst/>
            <a:ahLst/>
            <a:cxnLst/>
            <a:rect l="l" t="t" r="r" b="b"/>
            <a:pathLst>
              <a:path w="3497075" h="6139529">
                <a:moveTo>
                  <a:pt x="0" y="0"/>
                </a:moveTo>
                <a:lnTo>
                  <a:pt x="3497075" y="0"/>
                </a:lnTo>
                <a:lnTo>
                  <a:pt x="3497075" y="6139529"/>
                </a:lnTo>
                <a:lnTo>
                  <a:pt x="0" y="6139529"/>
                </a:lnTo>
                <a:lnTo>
                  <a:pt x="0" y="0"/>
                </a:lnTo>
                <a:close/>
              </a:path>
            </a:pathLst>
          </a:custGeom>
          <a:blipFill>
            <a:blip r:embed="rId3"/>
            <a:stretch>
              <a:fillRect/>
            </a:stretch>
          </a:blipFill>
        </p:spPr>
        <p:txBody>
          <a:bodyPr/>
          <a:lstStyle/>
          <a:p>
            <a:endParaRPr lang="zh-CN" altLang="en-US" dirty="0"/>
          </a:p>
        </p:txBody>
      </p:sp>
      <p:sp>
        <p:nvSpPr>
          <p:cNvPr id="13" name="Freeform 13"/>
          <p:cNvSpPr/>
          <p:nvPr/>
        </p:nvSpPr>
        <p:spPr>
          <a:xfrm>
            <a:off x="13883933" y="1876440"/>
            <a:ext cx="3726959" cy="6124317"/>
          </a:xfrm>
          <a:custGeom>
            <a:avLst/>
            <a:gdLst/>
            <a:ahLst/>
            <a:cxnLst/>
            <a:rect l="l" t="t" r="r" b="b"/>
            <a:pathLst>
              <a:path w="5105162" h="7077858">
                <a:moveTo>
                  <a:pt x="0" y="0"/>
                </a:moveTo>
                <a:lnTo>
                  <a:pt x="5105162" y="0"/>
                </a:lnTo>
                <a:lnTo>
                  <a:pt x="5105162" y="7077858"/>
                </a:lnTo>
                <a:lnTo>
                  <a:pt x="0" y="7077858"/>
                </a:lnTo>
                <a:lnTo>
                  <a:pt x="0" y="0"/>
                </a:lnTo>
                <a:close/>
              </a:path>
            </a:pathLst>
          </a:custGeom>
          <a:blipFill>
            <a:blip r:embed="rId4"/>
            <a:stretch>
              <a:fillRect/>
            </a:stretch>
          </a:blipFill>
        </p:spPr>
      </p:sp>
      <p:sp>
        <p:nvSpPr>
          <p:cNvPr id="14" name="Freeform 14"/>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sp>
        <p:nvSpPr>
          <p:cNvPr id="15" name="Freeform 15"/>
          <p:cNvSpPr/>
          <p:nvPr/>
        </p:nvSpPr>
        <p:spPr>
          <a:xfrm>
            <a:off x="9441587" y="1881955"/>
            <a:ext cx="4442346" cy="2147970"/>
          </a:xfrm>
          <a:custGeom>
            <a:avLst/>
            <a:gdLst/>
            <a:ahLst/>
            <a:cxnLst/>
            <a:rect l="l" t="t" r="r" b="b"/>
            <a:pathLst>
              <a:path w="6260679" h="3272379">
                <a:moveTo>
                  <a:pt x="0" y="0"/>
                </a:moveTo>
                <a:lnTo>
                  <a:pt x="6260679" y="0"/>
                </a:lnTo>
                <a:lnTo>
                  <a:pt x="6260679" y="3272380"/>
                </a:lnTo>
                <a:lnTo>
                  <a:pt x="0" y="3272380"/>
                </a:lnTo>
                <a:lnTo>
                  <a:pt x="0" y="0"/>
                </a:lnTo>
                <a:close/>
              </a:path>
            </a:pathLst>
          </a:custGeom>
          <a:blipFill>
            <a:blip r:embed="rId6"/>
            <a:stretch>
              <a:fillRect l="-2365" t="-6808" r="-17165" b="-1939"/>
            </a:stretch>
          </a:blipFill>
        </p:spPr>
        <p:txBody>
          <a:bodyPr/>
          <a:lstStyle/>
          <a:p>
            <a:endParaRPr lang="zh-CN" altLang="en-US" dirty="0"/>
          </a:p>
        </p:txBody>
      </p:sp>
      <p:sp>
        <p:nvSpPr>
          <p:cNvPr id="16" name="TextBox 16"/>
          <p:cNvSpPr txBox="1"/>
          <p:nvPr/>
        </p:nvSpPr>
        <p:spPr>
          <a:xfrm>
            <a:off x="3023135" y="789483"/>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7" name="TextBox 17"/>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dirty="0">
                <a:solidFill>
                  <a:srgbClr val="F3F1EB"/>
                </a:solidFill>
                <a:ea typeface="华文行楷" panose="02010800040101010101" charset="-122"/>
              </a:rPr>
              <a:t>叁</a:t>
            </a:r>
            <a:endParaRPr lang="en-US" sz="6800" dirty="0">
              <a:solidFill>
                <a:srgbClr val="F3F1EB"/>
              </a:solidFill>
              <a:ea typeface="华文行楷" panose="02010800040101010101" charset="-122"/>
            </a:endParaRPr>
          </a:p>
        </p:txBody>
      </p:sp>
      <p:sp>
        <p:nvSpPr>
          <p:cNvPr id="18" name="TextBox 18"/>
          <p:cNvSpPr txBox="1"/>
          <p:nvPr/>
        </p:nvSpPr>
        <p:spPr>
          <a:xfrm>
            <a:off x="5608203" y="946583"/>
            <a:ext cx="3948545"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功能1：轮播图</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19" name="TextBox 19"/>
          <p:cNvSpPr txBox="1"/>
          <p:nvPr/>
        </p:nvSpPr>
        <p:spPr>
          <a:xfrm>
            <a:off x="9562805" y="876300"/>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a:solidFill>
                  <a:srgbClr val="000000">
                    <a:alpha val="80000"/>
                  </a:srgbClr>
                </a:solidFill>
                <a:ea typeface="字由点字刻宋" panose="00020600040101010101" charset="-122"/>
              </a:rPr>
              <a:t>主要代码</a:t>
            </a:r>
            <a:endParaRPr lang="en-US" sz="3200" spc="192">
              <a:solidFill>
                <a:srgbClr val="000000">
                  <a:alpha val="80000"/>
                </a:srgbClr>
              </a:solidFill>
              <a:ea typeface="字由点字刻宋" panose="0002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2" name="Freeform 12"/>
          <p:cNvSpPr/>
          <p:nvPr/>
        </p:nvSpPr>
        <p:spPr>
          <a:xfrm>
            <a:off x="9884760" y="1362821"/>
            <a:ext cx="3431890" cy="3703594"/>
          </a:xfrm>
          <a:custGeom>
            <a:avLst/>
            <a:gdLst/>
            <a:ahLst/>
            <a:cxnLst/>
            <a:rect l="l" t="t" r="r" b="b"/>
            <a:pathLst>
              <a:path w="3748565" h="4258382">
                <a:moveTo>
                  <a:pt x="0" y="0"/>
                </a:moveTo>
                <a:lnTo>
                  <a:pt x="3748565" y="0"/>
                </a:lnTo>
                <a:lnTo>
                  <a:pt x="3748565" y="4258382"/>
                </a:lnTo>
                <a:lnTo>
                  <a:pt x="0" y="4258382"/>
                </a:lnTo>
                <a:lnTo>
                  <a:pt x="0" y="0"/>
                </a:lnTo>
                <a:close/>
              </a:path>
            </a:pathLst>
          </a:custGeom>
          <a:blipFill>
            <a:blip r:embed="rId3"/>
            <a:stretch>
              <a:fillRect r="-10747" b="-4452"/>
            </a:stretch>
          </a:blipFill>
        </p:spPr>
      </p:sp>
      <p:sp>
        <p:nvSpPr>
          <p:cNvPr id="13" name="Freeform 13"/>
          <p:cNvSpPr/>
          <p:nvPr/>
        </p:nvSpPr>
        <p:spPr>
          <a:xfrm>
            <a:off x="13324632" y="1362821"/>
            <a:ext cx="3814260" cy="4595618"/>
          </a:xfrm>
          <a:custGeom>
            <a:avLst/>
            <a:gdLst/>
            <a:ahLst/>
            <a:cxnLst/>
            <a:rect l="l" t="t" r="r" b="b"/>
            <a:pathLst>
              <a:path w="3814260" h="4595618">
                <a:moveTo>
                  <a:pt x="0" y="0"/>
                </a:moveTo>
                <a:lnTo>
                  <a:pt x="3814260" y="0"/>
                </a:lnTo>
                <a:lnTo>
                  <a:pt x="3814260" y="4595618"/>
                </a:lnTo>
                <a:lnTo>
                  <a:pt x="0" y="4595618"/>
                </a:lnTo>
                <a:lnTo>
                  <a:pt x="0" y="0"/>
                </a:lnTo>
                <a:close/>
              </a:path>
            </a:pathLst>
          </a:custGeom>
          <a:blipFill>
            <a:blip r:embed="rId4"/>
            <a:stretch>
              <a:fillRect/>
            </a:stretch>
          </a:blipFill>
        </p:spPr>
      </p:sp>
      <p:sp>
        <p:nvSpPr>
          <p:cNvPr id="14" name="Freeform 14"/>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sp>
        <p:nvSpPr>
          <p:cNvPr id="15" name="Freeform 15"/>
          <p:cNvSpPr/>
          <p:nvPr/>
        </p:nvSpPr>
        <p:spPr>
          <a:xfrm>
            <a:off x="8858143" y="5143500"/>
            <a:ext cx="4414876" cy="3268044"/>
          </a:xfrm>
          <a:custGeom>
            <a:avLst/>
            <a:gdLst/>
            <a:ahLst/>
            <a:cxnLst/>
            <a:rect l="l" t="t" r="r" b="b"/>
            <a:pathLst>
              <a:path w="4414876" h="3268044">
                <a:moveTo>
                  <a:pt x="0" y="0"/>
                </a:moveTo>
                <a:lnTo>
                  <a:pt x="4414877" y="0"/>
                </a:lnTo>
                <a:lnTo>
                  <a:pt x="4414877" y="3268044"/>
                </a:lnTo>
                <a:lnTo>
                  <a:pt x="0" y="3268044"/>
                </a:lnTo>
                <a:lnTo>
                  <a:pt x="0" y="0"/>
                </a:lnTo>
                <a:close/>
              </a:path>
            </a:pathLst>
          </a:custGeom>
          <a:blipFill>
            <a:blip r:embed="rId6"/>
            <a:stretch>
              <a:fillRect l="-4188" t="-1781" b="-11806"/>
            </a:stretch>
          </a:blipFill>
        </p:spPr>
      </p:sp>
      <p:sp>
        <p:nvSpPr>
          <p:cNvPr id="16" name="Freeform 16"/>
          <p:cNvSpPr/>
          <p:nvPr/>
        </p:nvSpPr>
        <p:spPr>
          <a:xfrm>
            <a:off x="13316650" y="5912871"/>
            <a:ext cx="4414876" cy="1262624"/>
          </a:xfrm>
          <a:custGeom>
            <a:avLst/>
            <a:gdLst/>
            <a:ahLst/>
            <a:cxnLst/>
            <a:rect l="l" t="t" r="r" b="b"/>
            <a:pathLst>
              <a:path w="5104544" h="1607278">
                <a:moveTo>
                  <a:pt x="0" y="0"/>
                </a:moveTo>
                <a:lnTo>
                  <a:pt x="5104544" y="0"/>
                </a:lnTo>
                <a:lnTo>
                  <a:pt x="5104544" y="1607278"/>
                </a:lnTo>
                <a:lnTo>
                  <a:pt x="0" y="1607278"/>
                </a:lnTo>
                <a:lnTo>
                  <a:pt x="0" y="0"/>
                </a:lnTo>
                <a:close/>
              </a:path>
            </a:pathLst>
          </a:custGeom>
          <a:blipFill>
            <a:blip r:embed="rId7"/>
            <a:stretch>
              <a:fillRect l="-3218" r="-3480" b="-20753"/>
            </a:stretch>
          </a:blipFill>
        </p:spPr>
      </p:sp>
      <p:sp>
        <p:nvSpPr>
          <p:cNvPr id="17" name="Freeform 17"/>
          <p:cNvSpPr/>
          <p:nvPr/>
        </p:nvSpPr>
        <p:spPr>
          <a:xfrm>
            <a:off x="2819299" y="2786108"/>
            <a:ext cx="5720627" cy="6339051"/>
          </a:xfrm>
          <a:custGeom>
            <a:avLst/>
            <a:gdLst/>
            <a:ahLst/>
            <a:cxnLst/>
            <a:rect l="l" t="t" r="r" b="b"/>
            <a:pathLst>
              <a:path w="5153980" h="5802879">
                <a:moveTo>
                  <a:pt x="0" y="0"/>
                </a:moveTo>
                <a:lnTo>
                  <a:pt x="5153980" y="0"/>
                </a:lnTo>
                <a:lnTo>
                  <a:pt x="5153980" y="5802879"/>
                </a:lnTo>
                <a:lnTo>
                  <a:pt x="0" y="5802879"/>
                </a:lnTo>
                <a:lnTo>
                  <a:pt x="0" y="0"/>
                </a:lnTo>
                <a:close/>
              </a:path>
            </a:pathLst>
          </a:custGeom>
          <a:blipFill>
            <a:blip r:embed="rId8"/>
            <a:stretch>
              <a:fillRect t="-2013"/>
            </a:stretch>
          </a:blipFill>
        </p:spPr>
      </p:sp>
      <p:sp>
        <p:nvSpPr>
          <p:cNvPr id="18" name="TextBox 18"/>
          <p:cNvSpPr txBox="1"/>
          <p:nvPr/>
        </p:nvSpPr>
        <p:spPr>
          <a:xfrm>
            <a:off x="3124525" y="881491"/>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9" name="TextBox 19"/>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20" name="TextBox 20"/>
          <p:cNvSpPr txBox="1"/>
          <p:nvPr/>
        </p:nvSpPr>
        <p:spPr>
          <a:xfrm>
            <a:off x="2815598" y="1672363"/>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功能2：小游戏——</a:t>
            </a:r>
            <a:r>
              <a:rPr lang="en-US" sz="3200" spc="192" dirty="0" err="1">
                <a:solidFill>
                  <a:srgbClr val="000000">
                    <a:alpha val="80000"/>
                  </a:srgbClr>
                </a:solidFill>
                <a:latin typeface="字由点字刻宋" panose="00020600040101010101" charset="-122"/>
                <a:ea typeface="字由点字刻宋" panose="00020600040101010101" charset="-122"/>
              </a:rPr>
              <a:t>猜数字</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21" name="TextBox 21"/>
          <p:cNvSpPr txBox="1"/>
          <p:nvPr/>
        </p:nvSpPr>
        <p:spPr>
          <a:xfrm>
            <a:off x="10408567" y="727821"/>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grpSp>
        <p:nvGrpSpPr>
          <p:cNvPr id="22" name="Group 17"/>
          <p:cNvGrpSpPr/>
          <p:nvPr/>
        </p:nvGrpSpPr>
        <p:grpSpPr>
          <a:xfrm>
            <a:off x="2667000" y="2705100"/>
            <a:ext cx="5979795" cy="6572885"/>
            <a:chOff x="0" y="0"/>
            <a:chExt cx="1218192" cy="2096949"/>
          </a:xfrm>
        </p:grpSpPr>
        <p:sp>
          <p:nvSpPr>
            <p:cNvPr id="23"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4" name="TextBox 19"/>
            <p:cNvSpPr txBox="1"/>
            <p:nvPr/>
          </p:nvSpPr>
          <p:spPr>
            <a:xfrm>
              <a:off x="0" y="-38100"/>
              <a:ext cx="1218192" cy="2135049"/>
            </a:xfrm>
            <a:prstGeom prst="rect">
              <a:avLst/>
            </a:prstGeom>
          </p:spPr>
          <p:txBody>
            <a:bodyPr lIns="50800" tIns="50800" rIns="50800" bIns="50800" rtlCol="0" anchor="ctr"/>
            <a:p>
              <a:pPr algn="ctr">
                <a:lnSpc>
                  <a:spcPts val="2660"/>
                </a:lnSpc>
              </a:p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2" name="Freeform 12"/>
          <p:cNvSpPr/>
          <p:nvPr/>
        </p:nvSpPr>
        <p:spPr>
          <a:xfrm>
            <a:off x="3200400" y="2275840"/>
            <a:ext cx="4465955" cy="7053580"/>
          </a:xfrm>
          <a:custGeom>
            <a:avLst/>
            <a:gdLst/>
            <a:ahLst/>
            <a:cxnLst/>
            <a:rect l="l" t="t" r="r" b="b"/>
            <a:pathLst>
              <a:path w="3615611" h="6195170">
                <a:moveTo>
                  <a:pt x="0" y="0"/>
                </a:moveTo>
                <a:lnTo>
                  <a:pt x="3615611" y="0"/>
                </a:lnTo>
                <a:lnTo>
                  <a:pt x="3615611" y="6195170"/>
                </a:lnTo>
                <a:lnTo>
                  <a:pt x="0" y="6195170"/>
                </a:lnTo>
                <a:lnTo>
                  <a:pt x="0" y="0"/>
                </a:lnTo>
                <a:close/>
              </a:path>
            </a:pathLst>
          </a:custGeom>
          <a:blipFill>
            <a:blip r:embed="rId3"/>
            <a:stretch>
              <a:fillRect/>
            </a:stretch>
          </a:blipFill>
        </p:spPr>
      </p:sp>
      <p:sp>
        <p:nvSpPr>
          <p:cNvPr id="13" name="Freeform 13"/>
          <p:cNvSpPr/>
          <p:nvPr/>
        </p:nvSpPr>
        <p:spPr>
          <a:xfrm>
            <a:off x="8787968" y="1866900"/>
            <a:ext cx="4386816" cy="4138987"/>
          </a:xfrm>
          <a:custGeom>
            <a:avLst/>
            <a:gdLst/>
            <a:ahLst/>
            <a:cxnLst/>
            <a:rect l="l" t="t" r="r" b="b"/>
            <a:pathLst>
              <a:path w="5729714" h="5382194">
                <a:moveTo>
                  <a:pt x="0" y="0"/>
                </a:moveTo>
                <a:lnTo>
                  <a:pt x="5729715" y="0"/>
                </a:lnTo>
                <a:lnTo>
                  <a:pt x="5729715" y="5382195"/>
                </a:lnTo>
                <a:lnTo>
                  <a:pt x="0" y="5382195"/>
                </a:lnTo>
                <a:lnTo>
                  <a:pt x="0" y="0"/>
                </a:lnTo>
                <a:close/>
              </a:path>
            </a:pathLst>
          </a:custGeom>
          <a:blipFill>
            <a:blip r:embed="rId4"/>
            <a:stretch>
              <a:fillRect l="-2594" r="-2594" b="-12232"/>
            </a:stretch>
          </a:blipFill>
        </p:spPr>
      </p:sp>
      <p:sp>
        <p:nvSpPr>
          <p:cNvPr id="14" name="Freeform 14"/>
          <p:cNvSpPr/>
          <p:nvPr/>
        </p:nvSpPr>
        <p:spPr>
          <a:xfrm>
            <a:off x="13211832" y="1866900"/>
            <a:ext cx="4219701" cy="4337455"/>
          </a:xfrm>
          <a:custGeom>
            <a:avLst/>
            <a:gdLst/>
            <a:ahLst/>
            <a:cxnLst/>
            <a:rect l="l" t="t" r="r" b="b"/>
            <a:pathLst>
              <a:path w="5615036" h="5580661">
                <a:moveTo>
                  <a:pt x="0" y="0"/>
                </a:moveTo>
                <a:lnTo>
                  <a:pt x="5615035" y="0"/>
                </a:lnTo>
                <a:lnTo>
                  <a:pt x="5615035" y="5580661"/>
                </a:lnTo>
                <a:lnTo>
                  <a:pt x="0" y="5580661"/>
                </a:lnTo>
                <a:lnTo>
                  <a:pt x="0" y="0"/>
                </a:lnTo>
                <a:close/>
              </a:path>
            </a:pathLst>
          </a:custGeom>
          <a:blipFill>
            <a:blip r:embed="rId5"/>
            <a:stretch>
              <a:fillRect l="-7756" r="-6386" b="-1784"/>
            </a:stretch>
          </a:blipFill>
        </p:spPr>
      </p:sp>
      <p:sp>
        <p:nvSpPr>
          <p:cNvPr id="15" name="Freeform 15"/>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6"/>
            <a:stretch>
              <a:fillRect/>
            </a:stretch>
          </a:blipFill>
        </p:spPr>
      </p:sp>
      <p:sp>
        <p:nvSpPr>
          <p:cNvPr id="16" name="TextBox 16"/>
          <p:cNvSpPr txBox="1"/>
          <p:nvPr/>
        </p:nvSpPr>
        <p:spPr>
          <a:xfrm>
            <a:off x="3081211" y="766021"/>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7" name="TextBox 17"/>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8" name="TextBox 18"/>
          <p:cNvSpPr txBox="1"/>
          <p:nvPr/>
        </p:nvSpPr>
        <p:spPr>
          <a:xfrm>
            <a:off x="3063586" y="1486596"/>
            <a:ext cx="4704609"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功能3：小游戏——</a:t>
            </a:r>
            <a:r>
              <a:rPr lang="en-US" sz="3200" spc="192" dirty="0" err="1">
                <a:solidFill>
                  <a:srgbClr val="000000">
                    <a:alpha val="80000"/>
                  </a:srgbClr>
                </a:solidFill>
                <a:latin typeface="字由点字刻宋" panose="00020600040101010101" charset="-122"/>
                <a:ea typeface="字由点字刻宋" panose="00020600040101010101" charset="-122"/>
              </a:rPr>
              <a:t>拼图</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19" name="TextBox 19"/>
          <p:cNvSpPr txBox="1"/>
          <p:nvPr/>
        </p:nvSpPr>
        <p:spPr>
          <a:xfrm>
            <a:off x="10421537" y="890229"/>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grpSp>
        <p:nvGrpSpPr>
          <p:cNvPr id="20" name="Group 17"/>
          <p:cNvGrpSpPr/>
          <p:nvPr/>
        </p:nvGrpSpPr>
        <p:grpSpPr>
          <a:xfrm>
            <a:off x="3114675" y="2137410"/>
            <a:ext cx="4653280" cy="7282815"/>
            <a:chOff x="0" y="0"/>
            <a:chExt cx="1218192" cy="2096949"/>
          </a:xfrm>
        </p:grpSpPr>
        <p:sp>
          <p:nvSpPr>
            <p:cNvPr id="21"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2" name="TextBox 19"/>
            <p:cNvSpPr txBox="1"/>
            <p:nvPr/>
          </p:nvSpPr>
          <p:spPr>
            <a:xfrm>
              <a:off x="0" y="-38100"/>
              <a:ext cx="1218192" cy="2135049"/>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2" name="Freeform 12"/>
          <p:cNvSpPr/>
          <p:nvPr/>
        </p:nvSpPr>
        <p:spPr>
          <a:xfrm>
            <a:off x="1855454" y="2463647"/>
            <a:ext cx="4263969" cy="6489890"/>
          </a:xfrm>
          <a:custGeom>
            <a:avLst/>
            <a:gdLst/>
            <a:ahLst/>
            <a:cxnLst/>
            <a:rect l="l" t="t" r="r" b="b"/>
            <a:pathLst>
              <a:path w="3168501" h="5431543">
                <a:moveTo>
                  <a:pt x="0" y="0"/>
                </a:moveTo>
                <a:lnTo>
                  <a:pt x="3168502" y="0"/>
                </a:lnTo>
                <a:lnTo>
                  <a:pt x="3168502" y="5431543"/>
                </a:lnTo>
                <a:lnTo>
                  <a:pt x="0" y="5431543"/>
                </a:lnTo>
                <a:lnTo>
                  <a:pt x="0" y="0"/>
                </a:lnTo>
                <a:close/>
              </a:path>
            </a:pathLst>
          </a:custGeom>
          <a:blipFill>
            <a:blip r:embed="rId2"/>
            <a:stretch>
              <a:fillRect l="-3615" t="-1679" r="-2892" b="-9014"/>
            </a:stretch>
          </a:blipFill>
        </p:spPr>
      </p:sp>
      <p:sp>
        <p:nvSpPr>
          <p:cNvPr id="13" name="Freeform 13"/>
          <p:cNvSpPr/>
          <p:nvPr/>
        </p:nvSpPr>
        <p:spPr>
          <a:xfrm>
            <a:off x="6259688" y="2500765"/>
            <a:ext cx="5151173" cy="3707455"/>
          </a:xfrm>
          <a:custGeom>
            <a:avLst/>
            <a:gdLst/>
            <a:ahLst/>
            <a:cxnLst/>
            <a:rect l="l" t="t" r="r" b="b"/>
            <a:pathLst>
              <a:path w="4465373" h="3202483">
                <a:moveTo>
                  <a:pt x="0" y="0"/>
                </a:moveTo>
                <a:lnTo>
                  <a:pt x="4465373" y="0"/>
                </a:lnTo>
                <a:lnTo>
                  <a:pt x="4465373" y="3202482"/>
                </a:lnTo>
                <a:lnTo>
                  <a:pt x="0" y="3202482"/>
                </a:lnTo>
                <a:lnTo>
                  <a:pt x="0" y="0"/>
                </a:lnTo>
                <a:close/>
              </a:path>
            </a:pathLst>
          </a:custGeom>
          <a:blipFill>
            <a:blip r:embed="rId3"/>
            <a:stretch>
              <a:fillRect t="-4553" b="-4331"/>
            </a:stretch>
          </a:blipFill>
        </p:spPr>
      </p:sp>
      <p:sp>
        <p:nvSpPr>
          <p:cNvPr id="14" name="Freeform 14"/>
          <p:cNvSpPr/>
          <p:nvPr/>
        </p:nvSpPr>
        <p:spPr>
          <a:xfrm>
            <a:off x="11653447" y="1763231"/>
            <a:ext cx="5381625" cy="5119951"/>
          </a:xfrm>
          <a:custGeom>
            <a:avLst/>
            <a:gdLst/>
            <a:ahLst/>
            <a:cxnLst/>
            <a:rect l="l" t="t" r="r" b="b"/>
            <a:pathLst>
              <a:path w="7201275" h="6797663">
                <a:moveTo>
                  <a:pt x="0" y="0"/>
                </a:moveTo>
                <a:lnTo>
                  <a:pt x="7201275" y="0"/>
                </a:lnTo>
                <a:lnTo>
                  <a:pt x="7201275" y="6797664"/>
                </a:lnTo>
                <a:lnTo>
                  <a:pt x="0" y="6797664"/>
                </a:lnTo>
                <a:lnTo>
                  <a:pt x="0" y="0"/>
                </a:lnTo>
                <a:close/>
              </a:path>
            </a:pathLst>
          </a:custGeom>
          <a:blipFill>
            <a:blip r:embed="rId4"/>
            <a:stretch>
              <a:fillRect/>
            </a:stretch>
          </a:blipFill>
        </p:spPr>
      </p:sp>
      <p:sp>
        <p:nvSpPr>
          <p:cNvPr id="15" name="Freeform 15"/>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sp>
        <p:nvSpPr>
          <p:cNvPr id="16" name="TextBox 16"/>
          <p:cNvSpPr txBox="1"/>
          <p:nvPr/>
        </p:nvSpPr>
        <p:spPr>
          <a:xfrm>
            <a:off x="3108411" y="800571"/>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7" name="TextBox 17"/>
          <p:cNvSpPr txBox="1"/>
          <p:nvPr/>
        </p:nvSpPr>
        <p:spPr>
          <a:xfrm>
            <a:off x="1646730" y="108244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8" name="TextBox 18"/>
          <p:cNvSpPr txBox="1"/>
          <p:nvPr/>
        </p:nvSpPr>
        <p:spPr>
          <a:xfrm>
            <a:off x="3042870" y="1550868"/>
            <a:ext cx="3948545"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功能4：视频瀑布流</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19" name="TextBox 19"/>
          <p:cNvSpPr txBox="1"/>
          <p:nvPr/>
        </p:nvSpPr>
        <p:spPr>
          <a:xfrm>
            <a:off x="11410861" y="1054059"/>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grpSp>
        <p:nvGrpSpPr>
          <p:cNvPr id="20" name="Group 17"/>
          <p:cNvGrpSpPr/>
          <p:nvPr/>
        </p:nvGrpSpPr>
        <p:grpSpPr>
          <a:xfrm>
            <a:off x="1736090" y="2198370"/>
            <a:ext cx="4493260" cy="6843395"/>
            <a:chOff x="0" y="-38047"/>
            <a:chExt cx="1218192" cy="2134996"/>
          </a:xfrm>
        </p:grpSpPr>
        <p:sp>
          <p:nvSpPr>
            <p:cNvPr id="21"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2"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grpSp>
        <p:nvGrpSpPr>
          <p:cNvPr id="23" name="Group 17"/>
          <p:cNvGrpSpPr/>
          <p:nvPr/>
        </p:nvGrpSpPr>
        <p:grpSpPr>
          <a:xfrm>
            <a:off x="6156325" y="2406015"/>
            <a:ext cx="5354956" cy="4429762"/>
            <a:chOff x="0" y="0"/>
            <a:chExt cx="1235777" cy="2338287"/>
          </a:xfrm>
        </p:grpSpPr>
        <p:sp>
          <p:nvSpPr>
            <p:cNvPr id="24" name="Freeform 18"/>
            <p:cNvSpPr/>
            <p:nvPr/>
          </p:nvSpPr>
          <p:spPr>
            <a:xfrm>
              <a:off x="17585"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5" name="TextBox 19"/>
            <p:cNvSpPr txBox="1"/>
            <p:nvPr/>
          </p:nvSpPr>
          <p:spPr>
            <a:xfrm>
              <a:off x="0" y="203238"/>
              <a:ext cx="1218192" cy="2135049"/>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6"/>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3" name="Freeform 13"/>
          <p:cNvSpPr/>
          <p:nvPr/>
        </p:nvSpPr>
        <p:spPr>
          <a:xfrm>
            <a:off x="1828800" y="2552700"/>
            <a:ext cx="9298940" cy="6292215"/>
          </a:xfrm>
          <a:custGeom>
            <a:avLst/>
            <a:gdLst/>
            <a:ahLst/>
            <a:cxnLst/>
            <a:rect l="l" t="t" r="r" b="b"/>
            <a:pathLst>
              <a:path w="5376343" h="3855813">
                <a:moveTo>
                  <a:pt x="0" y="0"/>
                </a:moveTo>
                <a:lnTo>
                  <a:pt x="5376343" y="0"/>
                </a:lnTo>
                <a:lnTo>
                  <a:pt x="5376343" y="3855814"/>
                </a:lnTo>
                <a:lnTo>
                  <a:pt x="0" y="3855814"/>
                </a:lnTo>
                <a:lnTo>
                  <a:pt x="0" y="0"/>
                </a:lnTo>
                <a:close/>
              </a:path>
            </a:pathLst>
          </a:custGeom>
          <a:blipFill>
            <a:blip r:embed="rId3"/>
            <a:stretch>
              <a:fillRect t="-4553" b="-4331"/>
            </a:stretch>
          </a:blipFill>
        </p:spPr>
      </p:sp>
      <p:sp>
        <p:nvSpPr>
          <p:cNvPr id="14" name="Freeform 14"/>
          <p:cNvSpPr/>
          <p:nvPr/>
        </p:nvSpPr>
        <p:spPr>
          <a:xfrm>
            <a:off x="11735071" y="2095307"/>
            <a:ext cx="5029200" cy="5038449"/>
          </a:xfrm>
          <a:custGeom>
            <a:avLst/>
            <a:gdLst/>
            <a:ahLst/>
            <a:cxnLst/>
            <a:rect l="l" t="t" r="r" b="b"/>
            <a:pathLst>
              <a:path w="6553527" h="7013620">
                <a:moveTo>
                  <a:pt x="0" y="0"/>
                </a:moveTo>
                <a:lnTo>
                  <a:pt x="6553527" y="0"/>
                </a:lnTo>
                <a:lnTo>
                  <a:pt x="6553527" y="7013620"/>
                </a:lnTo>
                <a:lnTo>
                  <a:pt x="0" y="7013620"/>
                </a:lnTo>
                <a:lnTo>
                  <a:pt x="0" y="0"/>
                </a:lnTo>
                <a:close/>
              </a:path>
            </a:pathLst>
          </a:custGeom>
          <a:blipFill>
            <a:blip r:embed="rId4"/>
            <a:stretch>
              <a:fillRect/>
            </a:stretch>
          </a:blipFill>
        </p:spPr>
      </p:sp>
      <p:sp>
        <p:nvSpPr>
          <p:cNvPr id="15" name="TextBox 15"/>
          <p:cNvSpPr txBox="1"/>
          <p:nvPr/>
        </p:nvSpPr>
        <p:spPr>
          <a:xfrm>
            <a:off x="3126092" y="915939"/>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6" name="TextBox 16"/>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7" name="TextBox 17"/>
          <p:cNvSpPr txBox="1"/>
          <p:nvPr/>
        </p:nvSpPr>
        <p:spPr>
          <a:xfrm>
            <a:off x="2890450" y="1662999"/>
            <a:ext cx="3948545"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功能5：视频播放</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18" name="TextBox 18"/>
          <p:cNvSpPr txBox="1"/>
          <p:nvPr/>
        </p:nvSpPr>
        <p:spPr>
          <a:xfrm>
            <a:off x="11128347" y="1111208"/>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sp>
        <p:nvSpPr>
          <p:cNvPr id="12" name="Freeform 12"/>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grpSp>
        <p:nvGrpSpPr>
          <p:cNvPr id="20" name="Group 17"/>
          <p:cNvGrpSpPr/>
          <p:nvPr/>
        </p:nvGrpSpPr>
        <p:grpSpPr>
          <a:xfrm>
            <a:off x="1736090" y="2351405"/>
            <a:ext cx="9497695" cy="6614160"/>
            <a:chOff x="0" y="-38047"/>
            <a:chExt cx="1218192" cy="2134996"/>
          </a:xfrm>
        </p:grpSpPr>
        <p:sp>
          <p:nvSpPr>
            <p:cNvPr id="21"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2" name="TextBox 19"/>
            <p:cNvSpPr txBox="1"/>
            <p:nvPr/>
          </p:nvSpPr>
          <p:spPr>
            <a:xfrm>
              <a:off x="0" y="-38047"/>
              <a:ext cx="1218192" cy="1827937"/>
            </a:xfrm>
            <a:prstGeom prst="rect">
              <a:avLst/>
            </a:prstGeom>
          </p:spPr>
          <p:txBody>
            <a:bodyPr lIns="50800" tIns="50800" rIns="50800" bIns="50800" rtlCol="0" anchor="ctr"/>
            <a:p>
              <a:pPr algn="ctr">
                <a:lnSpc>
                  <a:spcPts val="2660"/>
                </a:lnSpc>
              </a:p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5" name="TextBox 15"/>
          <p:cNvSpPr txBox="1"/>
          <p:nvPr/>
        </p:nvSpPr>
        <p:spPr>
          <a:xfrm>
            <a:off x="3126092" y="915939"/>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6" name="TextBox 16"/>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7" name="TextBox 17"/>
          <p:cNvSpPr txBox="1"/>
          <p:nvPr/>
        </p:nvSpPr>
        <p:spPr>
          <a:xfrm>
            <a:off x="2890450" y="1662999"/>
            <a:ext cx="3948545" cy="69723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功能6：视频</a:t>
            </a:r>
            <a:r>
              <a:rPr lang="zh-CN" altLang="en-US" sz="3200" spc="192" dirty="0">
                <a:solidFill>
                  <a:srgbClr val="000000">
                    <a:alpha val="80000"/>
                  </a:srgbClr>
                </a:solidFill>
                <a:latin typeface="字由点字刻宋" panose="00020600040101010101" charset="-122"/>
                <a:ea typeface="字由点字刻宋" panose="00020600040101010101" charset="-122"/>
              </a:rPr>
              <a:t>弹幕</a:t>
            </a:r>
            <a:endParaRPr lang="zh-CN" alt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18" name="TextBox 18"/>
          <p:cNvSpPr txBox="1"/>
          <p:nvPr/>
        </p:nvSpPr>
        <p:spPr>
          <a:xfrm>
            <a:off x="11128347" y="1111208"/>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pic>
        <p:nvPicPr>
          <p:cNvPr id="21" name="图片 20"/>
          <p:cNvPicPr>
            <a:picLocks noChangeAspect="1"/>
          </p:cNvPicPr>
          <p:nvPr/>
        </p:nvPicPr>
        <p:blipFill>
          <a:blip r:embed="rId3"/>
          <a:stretch>
            <a:fillRect/>
          </a:stretch>
        </p:blipFill>
        <p:spPr>
          <a:xfrm>
            <a:off x="14110970" y="2593975"/>
            <a:ext cx="2542540" cy="6137275"/>
          </a:xfrm>
          <a:prstGeom prst="rect">
            <a:avLst/>
          </a:prstGeom>
        </p:spPr>
      </p:pic>
      <p:sp>
        <p:nvSpPr>
          <p:cNvPr id="12" name="Freeform 12"/>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4"/>
            <a:stretch>
              <a:fillRect/>
            </a:stretch>
          </a:blipFill>
        </p:spPr>
      </p:sp>
      <p:pic>
        <p:nvPicPr>
          <p:cNvPr id="331879898" name="图片 1"/>
          <p:cNvPicPr>
            <a:picLocks noChangeAspect="1"/>
          </p:cNvPicPr>
          <p:nvPr/>
        </p:nvPicPr>
        <p:blipFill>
          <a:blip r:embed="rId5"/>
          <a:stretch>
            <a:fillRect/>
          </a:stretch>
        </p:blipFill>
        <p:spPr>
          <a:xfrm>
            <a:off x="1524000" y="2705100"/>
            <a:ext cx="7103110" cy="6415405"/>
          </a:xfrm>
          <a:prstGeom prst="rect">
            <a:avLst/>
          </a:prstGeom>
        </p:spPr>
      </p:pic>
      <p:pic>
        <p:nvPicPr>
          <p:cNvPr id="19" name="图片 18"/>
          <p:cNvPicPr>
            <a:picLocks noChangeAspect="1"/>
          </p:cNvPicPr>
          <p:nvPr/>
        </p:nvPicPr>
        <p:blipFill>
          <a:blip r:embed="rId6"/>
          <a:stretch>
            <a:fillRect/>
          </a:stretch>
        </p:blipFill>
        <p:spPr>
          <a:xfrm>
            <a:off x="8991600" y="2781300"/>
            <a:ext cx="4983480" cy="2084705"/>
          </a:xfrm>
          <a:prstGeom prst="rect">
            <a:avLst/>
          </a:prstGeom>
        </p:spPr>
      </p:pic>
      <p:pic>
        <p:nvPicPr>
          <p:cNvPr id="20" name="图片 19"/>
          <p:cNvPicPr>
            <a:picLocks noChangeAspect="1"/>
          </p:cNvPicPr>
          <p:nvPr/>
        </p:nvPicPr>
        <p:blipFill>
          <a:blip r:embed="rId7"/>
          <a:stretch>
            <a:fillRect/>
          </a:stretch>
        </p:blipFill>
        <p:spPr>
          <a:xfrm>
            <a:off x="9001760" y="5143500"/>
            <a:ext cx="4973320" cy="2698750"/>
          </a:xfrm>
          <a:prstGeom prst="rect">
            <a:avLst/>
          </a:prstGeom>
        </p:spPr>
      </p:pic>
      <p:grpSp>
        <p:nvGrpSpPr>
          <p:cNvPr id="22" name="Group 17"/>
          <p:cNvGrpSpPr/>
          <p:nvPr/>
        </p:nvGrpSpPr>
        <p:grpSpPr>
          <a:xfrm>
            <a:off x="1447800" y="2476500"/>
            <a:ext cx="7286625" cy="6843395"/>
            <a:chOff x="0" y="-38047"/>
            <a:chExt cx="1218192" cy="2134996"/>
          </a:xfrm>
        </p:grpSpPr>
        <p:sp>
          <p:nvSpPr>
            <p:cNvPr id="23"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4"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85963" y="71595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13" name="Freeform 13"/>
          <p:cNvSpPr/>
          <p:nvPr/>
        </p:nvSpPr>
        <p:spPr>
          <a:xfrm>
            <a:off x="8382000" y="5067300"/>
            <a:ext cx="3813810" cy="3095625"/>
          </a:xfrm>
          <a:custGeom>
            <a:avLst/>
            <a:gdLst/>
            <a:ahLst/>
            <a:cxnLst/>
            <a:rect l="l" t="t" r="r" b="b"/>
            <a:pathLst>
              <a:path w="4993006" h="4257298">
                <a:moveTo>
                  <a:pt x="0" y="0"/>
                </a:moveTo>
                <a:lnTo>
                  <a:pt x="4993005" y="0"/>
                </a:lnTo>
                <a:lnTo>
                  <a:pt x="4993005" y="4257297"/>
                </a:lnTo>
                <a:lnTo>
                  <a:pt x="0" y="4257297"/>
                </a:lnTo>
                <a:lnTo>
                  <a:pt x="0" y="0"/>
                </a:lnTo>
                <a:close/>
              </a:path>
            </a:pathLst>
          </a:custGeom>
          <a:blipFill>
            <a:blip r:embed="rId2"/>
            <a:stretch>
              <a:fillRect/>
            </a:stretch>
          </a:blipFill>
        </p:spPr>
        <p:txBody>
          <a:bodyPr/>
          <a:lstStyle/>
          <a:p>
            <a:endParaRPr lang="zh-CN" altLang="en-US" dirty="0"/>
          </a:p>
        </p:txBody>
      </p:sp>
      <p:pic>
        <p:nvPicPr>
          <p:cNvPr id="22" name="图片 21"/>
          <p:cNvPicPr>
            <a:picLocks noChangeAspect="1"/>
          </p:cNvPicPr>
          <p:nvPr/>
        </p:nvPicPr>
        <p:blipFill>
          <a:blip r:embed="rId3"/>
          <a:stretch>
            <a:fillRect/>
          </a:stretch>
        </p:blipFill>
        <p:spPr>
          <a:xfrm>
            <a:off x="10186035" y="2142490"/>
            <a:ext cx="6558280" cy="3322320"/>
          </a:xfrm>
          <a:prstGeom prst="rect">
            <a:avLst/>
          </a:prstGeom>
        </p:spPr>
      </p:pic>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4"/>
            <a:stretch>
              <a:fillRect/>
            </a:stretch>
          </a:blipFill>
        </p:spPr>
      </p:sp>
      <p:sp>
        <p:nvSpPr>
          <p:cNvPr id="12" name="Freeform 12"/>
          <p:cNvSpPr/>
          <p:nvPr/>
        </p:nvSpPr>
        <p:spPr>
          <a:xfrm>
            <a:off x="1828800" y="2705100"/>
            <a:ext cx="5372100" cy="6701790"/>
          </a:xfrm>
          <a:custGeom>
            <a:avLst/>
            <a:gdLst/>
            <a:ahLst/>
            <a:cxnLst/>
            <a:rect l="l" t="t" r="r" b="b"/>
            <a:pathLst>
              <a:path w="4332676" h="5707893">
                <a:moveTo>
                  <a:pt x="0" y="0"/>
                </a:moveTo>
                <a:lnTo>
                  <a:pt x="4332676" y="0"/>
                </a:lnTo>
                <a:lnTo>
                  <a:pt x="4332676" y="5707894"/>
                </a:lnTo>
                <a:lnTo>
                  <a:pt x="0" y="5707894"/>
                </a:lnTo>
                <a:lnTo>
                  <a:pt x="0" y="0"/>
                </a:lnTo>
                <a:close/>
              </a:path>
            </a:pathLst>
          </a:custGeom>
          <a:blipFill>
            <a:blip r:embed="rId5"/>
            <a:stretch>
              <a:fillRect/>
            </a:stretch>
          </a:blipFill>
        </p:spPr>
      </p:sp>
      <p:sp>
        <p:nvSpPr>
          <p:cNvPr id="15" name="Freeform 15"/>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6"/>
            <a:stretch>
              <a:fillRect/>
            </a:stretch>
          </a:blipFill>
        </p:spPr>
      </p:sp>
      <p:sp>
        <p:nvSpPr>
          <p:cNvPr id="18" name="TextBox 18"/>
          <p:cNvSpPr txBox="1"/>
          <p:nvPr/>
        </p:nvSpPr>
        <p:spPr>
          <a:xfrm>
            <a:off x="3116424" y="1008147"/>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9" name="TextBox 19"/>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20" name="TextBox 20"/>
          <p:cNvSpPr txBox="1"/>
          <p:nvPr/>
        </p:nvSpPr>
        <p:spPr>
          <a:xfrm>
            <a:off x="2901683" y="1714402"/>
            <a:ext cx="3948545"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功能7：视频评论</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21" name="TextBox 21"/>
          <p:cNvSpPr txBox="1"/>
          <p:nvPr/>
        </p:nvSpPr>
        <p:spPr>
          <a:xfrm>
            <a:off x="7238705" y="1409467"/>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a:solidFill>
                  <a:srgbClr val="000000">
                    <a:alpha val="80000"/>
                  </a:srgbClr>
                </a:solidFill>
                <a:ea typeface="字由点字刻宋" panose="00020600040101010101" charset="-122"/>
              </a:rPr>
              <a:t>主要代码</a:t>
            </a:r>
            <a:endParaRPr lang="en-US" sz="3200" spc="192">
              <a:solidFill>
                <a:srgbClr val="000000">
                  <a:alpha val="80000"/>
                </a:srgbClr>
              </a:solidFill>
              <a:ea typeface="字由点字刻宋" panose="00020600040101010101" charset="-122"/>
            </a:endParaRPr>
          </a:p>
        </p:txBody>
      </p:sp>
      <p:sp>
        <p:nvSpPr>
          <p:cNvPr id="24" name="Freeform 18"/>
          <p:cNvSpPr/>
          <p:nvPr/>
        </p:nvSpPr>
        <p:spPr>
          <a:xfrm>
            <a:off x="1736090" y="2625090"/>
            <a:ext cx="5597525" cy="6857365"/>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8596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pic>
        <p:nvPicPr>
          <p:cNvPr id="14" name="图片 13"/>
          <p:cNvPicPr>
            <a:picLocks noChangeAspect="1"/>
          </p:cNvPicPr>
          <p:nvPr/>
        </p:nvPicPr>
        <p:blipFill>
          <a:blip r:embed="rId2"/>
          <a:stretch>
            <a:fillRect/>
          </a:stretch>
        </p:blipFill>
        <p:spPr>
          <a:xfrm>
            <a:off x="8839200" y="5206365"/>
            <a:ext cx="3955415" cy="4238625"/>
          </a:xfrm>
          <a:prstGeom prst="rect">
            <a:avLst/>
          </a:prstGeom>
        </p:spPr>
      </p:pic>
      <p:sp>
        <p:nvSpPr>
          <p:cNvPr id="22" name="Freeform 15"/>
          <p:cNvSpPr/>
          <p:nvPr/>
        </p:nvSpPr>
        <p:spPr>
          <a:xfrm>
            <a:off x="11128375" y="1866900"/>
            <a:ext cx="5103495" cy="4930775"/>
          </a:xfrm>
          <a:custGeom>
            <a:avLst/>
            <a:gdLst/>
            <a:ahLst/>
            <a:cxnLst/>
            <a:rect l="l" t="t" r="r" b="b"/>
            <a:pathLst>
              <a:path w="6998306" h="6828169">
                <a:moveTo>
                  <a:pt x="0" y="0"/>
                </a:moveTo>
                <a:lnTo>
                  <a:pt x="6998306" y="0"/>
                </a:lnTo>
                <a:lnTo>
                  <a:pt x="6998306" y="6828169"/>
                </a:lnTo>
                <a:lnTo>
                  <a:pt x="0" y="6828169"/>
                </a:lnTo>
                <a:lnTo>
                  <a:pt x="0" y="0"/>
                </a:lnTo>
                <a:close/>
              </a:path>
            </a:pathLst>
          </a:custGeom>
          <a:blipFill>
            <a:blip r:embed="rId3"/>
            <a:stretch>
              <a:fillRect/>
            </a:stretch>
          </a:blipFill>
        </p:spPr>
      </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4"/>
            <a:stretch>
              <a:fillRect/>
            </a:stretch>
          </a:blipFill>
        </p:spPr>
      </p:sp>
      <p:sp>
        <p:nvSpPr>
          <p:cNvPr id="15" name="TextBox 15"/>
          <p:cNvSpPr txBox="1"/>
          <p:nvPr/>
        </p:nvSpPr>
        <p:spPr>
          <a:xfrm>
            <a:off x="3126092" y="915939"/>
            <a:ext cx="4525511" cy="962660"/>
          </a:xfrm>
          <a:prstGeom prst="rect">
            <a:avLst/>
          </a:prstGeom>
        </p:spPr>
        <p:txBody>
          <a:bodyPr lIns="0" tIns="0" rIns="0" bIns="0" rtlCol="0" anchor="t">
            <a:spAutoFit/>
          </a:bodyPr>
          <a:lstStyle/>
          <a:p>
            <a:pPr indent="0">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6" name="TextBox 16"/>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7" name="TextBox 17"/>
          <p:cNvSpPr txBox="1"/>
          <p:nvPr/>
        </p:nvSpPr>
        <p:spPr>
          <a:xfrm>
            <a:off x="2901950" y="1562100"/>
            <a:ext cx="4626610" cy="697230"/>
          </a:xfrm>
          <a:prstGeom prst="rect">
            <a:avLst/>
          </a:prstGeom>
        </p:spPr>
        <p:txBody>
          <a:bodyPr wrap="square" lIns="0" tIns="0" rIns="0" bIns="0" rtlCol="0" anchor="t">
            <a:spAutoFit/>
          </a:bodyPr>
          <a:lstStyle/>
          <a:p>
            <a:pPr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功能8：</a:t>
            </a:r>
            <a:r>
              <a:rPr lang="zh-CN" sz="3200" b="1">
                <a:latin typeface="Calibri" panose="020F0502020204030204" charset="0"/>
                <a:ea typeface="宋体" panose="02010600030101010101" pitchFamily="2" charset="-122"/>
                <a:sym typeface="+mn-ea"/>
              </a:rPr>
              <a:t>图片放大预览</a:t>
            </a:r>
            <a:endParaRPr lang="zh-CN" alt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18" name="TextBox 18"/>
          <p:cNvSpPr txBox="1"/>
          <p:nvPr/>
        </p:nvSpPr>
        <p:spPr>
          <a:xfrm>
            <a:off x="7162772" y="2476458"/>
            <a:ext cx="5506494" cy="635000"/>
          </a:xfrm>
          <a:prstGeom prst="rect">
            <a:avLst/>
          </a:prstGeom>
        </p:spPr>
        <p:txBody>
          <a:bodyPr lIns="0" tIns="0" rIns="0" bIns="0" rtlCol="0" anchor="t">
            <a:spAutoFit/>
          </a:bodyPr>
          <a:lstStyle/>
          <a:p>
            <a:pPr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sp>
        <p:nvSpPr>
          <p:cNvPr id="12" name="Freeform 12"/>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pic>
        <p:nvPicPr>
          <p:cNvPr id="351204654" name="图片 1"/>
          <p:cNvPicPr>
            <a:picLocks noChangeAspect="1"/>
          </p:cNvPicPr>
          <p:nvPr/>
        </p:nvPicPr>
        <p:blipFill>
          <a:blip r:embed="rId6"/>
          <a:stretch>
            <a:fillRect/>
          </a:stretch>
        </p:blipFill>
        <p:spPr>
          <a:xfrm>
            <a:off x="3372485" y="2335530"/>
            <a:ext cx="3890010" cy="6974840"/>
          </a:xfrm>
          <a:prstGeom prst="rect">
            <a:avLst/>
          </a:prstGeom>
        </p:spPr>
      </p:pic>
      <p:grpSp>
        <p:nvGrpSpPr>
          <p:cNvPr id="23" name="Group 17"/>
          <p:cNvGrpSpPr/>
          <p:nvPr/>
        </p:nvGrpSpPr>
        <p:grpSpPr>
          <a:xfrm>
            <a:off x="3134360" y="2095500"/>
            <a:ext cx="4337050" cy="7329170"/>
            <a:chOff x="0" y="-38047"/>
            <a:chExt cx="1218192" cy="2134996"/>
          </a:xfrm>
        </p:grpSpPr>
        <p:sp>
          <p:nvSpPr>
            <p:cNvPr id="24"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5"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sp>
        <p:nvSpPr>
          <p:cNvPr id="4" name="Freeform 4"/>
          <p:cNvSpPr/>
          <p:nvPr/>
        </p:nvSpPr>
        <p:spPr>
          <a:xfrm flipV="1">
            <a:off x="14649298" y="0"/>
            <a:ext cx="3638702" cy="3462832"/>
          </a:xfrm>
          <a:custGeom>
            <a:avLst/>
            <a:gdLst/>
            <a:ahLst/>
            <a:cxnLst/>
            <a:rect l="l" t="t" r="r" b="b"/>
            <a:pathLst>
              <a:path w="3638702" h="3462832">
                <a:moveTo>
                  <a:pt x="0" y="3462832"/>
                </a:moveTo>
                <a:lnTo>
                  <a:pt x="3638702" y="3462832"/>
                </a:lnTo>
                <a:lnTo>
                  <a:pt x="3638702" y="0"/>
                </a:lnTo>
                <a:lnTo>
                  <a:pt x="0" y="0"/>
                </a:lnTo>
                <a:lnTo>
                  <a:pt x="0" y="3462832"/>
                </a:lnTo>
                <a:close/>
              </a:path>
            </a:pathLst>
          </a:custGeom>
          <a:blipFill>
            <a:blip r:embed="rId2"/>
            <a:stretch>
              <a:fillRect/>
            </a:stretch>
          </a:blipFill>
        </p:spPr>
      </p:sp>
      <p:sp>
        <p:nvSpPr>
          <p:cNvPr id="5" name="Freeform 5"/>
          <p:cNvSpPr/>
          <p:nvPr/>
        </p:nvSpPr>
        <p:spPr>
          <a:xfrm flipH="1" flipV="1">
            <a:off x="0" y="0"/>
            <a:ext cx="3638702" cy="3462832"/>
          </a:xfrm>
          <a:custGeom>
            <a:avLst/>
            <a:gdLst/>
            <a:ahLst/>
            <a:cxnLst/>
            <a:rect l="l" t="t" r="r" b="b"/>
            <a:pathLst>
              <a:path w="3638702" h="3462832">
                <a:moveTo>
                  <a:pt x="3638702" y="3462832"/>
                </a:moveTo>
                <a:lnTo>
                  <a:pt x="0" y="3462832"/>
                </a:lnTo>
                <a:lnTo>
                  <a:pt x="0" y="0"/>
                </a:lnTo>
                <a:lnTo>
                  <a:pt x="3638702" y="0"/>
                </a:lnTo>
                <a:lnTo>
                  <a:pt x="3638702" y="3462832"/>
                </a:lnTo>
                <a:close/>
              </a:path>
            </a:pathLst>
          </a:custGeom>
          <a:blipFill>
            <a:blip r:embed="rId2"/>
            <a:stretch>
              <a:fillRect/>
            </a:stretch>
          </a:blipFill>
        </p:spPr>
      </p:sp>
      <p:grpSp>
        <p:nvGrpSpPr>
          <p:cNvPr id="6" name="Group 6"/>
          <p:cNvGrpSpPr/>
          <p:nvPr/>
        </p:nvGrpSpPr>
        <p:grpSpPr>
          <a:xfrm>
            <a:off x="3743477" y="1521866"/>
            <a:ext cx="2334839" cy="233483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1EB"/>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3816410" y="1594799"/>
            <a:ext cx="2188973" cy="2188973"/>
          </a:xfrm>
          <a:custGeom>
            <a:avLst/>
            <a:gdLst/>
            <a:ahLst/>
            <a:cxnLst/>
            <a:rect l="l" t="t" r="r" b="b"/>
            <a:pathLst>
              <a:path w="2188973" h="2188973">
                <a:moveTo>
                  <a:pt x="0" y="0"/>
                </a:moveTo>
                <a:lnTo>
                  <a:pt x="2188973" y="0"/>
                </a:lnTo>
                <a:lnTo>
                  <a:pt x="2188973" y="2188972"/>
                </a:lnTo>
                <a:lnTo>
                  <a:pt x="0" y="21889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845178" y="1449081"/>
            <a:ext cx="2131437" cy="2223233"/>
          </a:xfrm>
          <a:prstGeom prst="rect">
            <a:avLst/>
          </a:prstGeom>
        </p:spPr>
        <p:txBody>
          <a:bodyPr lIns="0" tIns="0" rIns="0" bIns="0" rtlCol="0" anchor="t">
            <a:spAutoFit/>
          </a:bodyPr>
          <a:lstStyle/>
          <a:p>
            <a:pPr algn="ctr">
              <a:lnSpc>
                <a:spcPts val="18145"/>
              </a:lnSpc>
            </a:pPr>
            <a:r>
              <a:rPr lang="en-US" sz="12960">
                <a:solidFill>
                  <a:srgbClr val="7C876F"/>
                </a:solidFill>
                <a:ea typeface="华文行楷" panose="02010800040101010101" charset="-122"/>
              </a:rPr>
              <a:t>目</a:t>
            </a:r>
            <a:endParaRPr lang="en-US" sz="12960">
              <a:solidFill>
                <a:srgbClr val="7C876F"/>
              </a:solidFill>
              <a:ea typeface="华文行楷" panose="02010800040101010101" charset="-122"/>
            </a:endParaRPr>
          </a:p>
        </p:txBody>
      </p:sp>
      <p:sp>
        <p:nvSpPr>
          <p:cNvPr id="11" name="TextBox 11"/>
          <p:cNvSpPr txBox="1"/>
          <p:nvPr/>
        </p:nvSpPr>
        <p:spPr>
          <a:xfrm>
            <a:off x="2104519" y="4752335"/>
            <a:ext cx="1216028" cy="4943135"/>
          </a:xfrm>
          <a:prstGeom prst="rect">
            <a:avLst/>
          </a:prstGeom>
        </p:spPr>
        <p:txBody>
          <a:bodyPr lIns="0" tIns="0" rIns="0" bIns="0" rtlCol="0" anchor="t">
            <a:spAutoFit/>
          </a:bodyPr>
          <a:lstStyle/>
          <a:p>
            <a:pPr marL="0" lvl="0" indent="0" algn="just"/>
            <a:r>
              <a:rPr lang="en-US" sz="8000" spc="399" dirty="0" err="1">
                <a:solidFill>
                  <a:srgbClr val="F3F1EB"/>
                </a:solidFill>
                <a:ea typeface="华文行楷" panose="02010800040101010101" charset="-122"/>
              </a:rPr>
              <a:t>设计初衷</a:t>
            </a:r>
            <a:endParaRPr lang="en-US" sz="8000" spc="399" dirty="0">
              <a:solidFill>
                <a:srgbClr val="F3F1EB"/>
              </a:solidFill>
              <a:ea typeface="华文行楷" panose="02010800040101010101" charset="-122"/>
            </a:endParaRPr>
          </a:p>
        </p:txBody>
      </p:sp>
      <p:grpSp>
        <p:nvGrpSpPr>
          <p:cNvPr id="12" name="Group 12"/>
          <p:cNvGrpSpPr/>
          <p:nvPr/>
        </p:nvGrpSpPr>
        <p:grpSpPr>
          <a:xfrm>
            <a:off x="3539622" y="5042141"/>
            <a:ext cx="691998" cy="2627333"/>
            <a:chOff x="0" y="0"/>
            <a:chExt cx="182254" cy="691972"/>
          </a:xfrm>
        </p:grpSpPr>
        <p:sp>
          <p:nvSpPr>
            <p:cNvPr id="13" name="Freeform 13"/>
            <p:cNvSpPr/>
            <p:nvPr/>
          </p:nvSpPr>
          <p:spPr>
            <a:xfrm>
              <a:off x="0" y="0"/>
              <a:ext cx="182254" cy="691972"/>
            </a:xfrm>
            <a:custGeom>
              <a:avLst/>
              <a:gdLst/>
              <a:ahLst/>
              <a:cxnLst/>
              <a:rect l="l" t="t" r="r" b="b"/>
              <a:pathLst>
                <a:path w="182254" h="691972">
                  <a:moveTo>
                    <a:pt x="91127" y="0"/>
                  </a:moveTo>
                  <a:lnTo>
                    <a:pt x="91127" y="0"/>
                  </a:lnTo>
                  <a:cubicBezTo>
                    <a:pt x="115296" y="0"/>
                    <a:pt x="138474" y="9601"/>
                    <a:pt x="155564" y="26691"/>
                  </a:cubicBezTo>
                  <a:cubicBezTo>
                    <a:pt x="172654" y="43780"/>
                    <a:pt x="182254" y="66959"/>
                    <a:pt x="182254" y="91127"/>
                  </a:cubicBezTo>
                  <a:lnTo>
                    <a:pt x="182254" y="600845"/>
                  </a:lnTo>
                  <a:cubicBezTo>
                    <a:pt x="182254" y="625014"/>
                    <a:pt x="172654" y="648192"/>
                    <a:pt x="155564" y="665282"/>
                  </a:cubicBezTo>
                  <a:cubicBezTo>
                    <a:pt x="138474" y="682372"/>
                    <a:pt x="115296" y="691972"/>
                    <a:pt x="91127" y="691972"/>
                  </a:cubicBezTo>
                  <a:lnTo>
                    <a:pt x="91127" y="691972"/>
                  </a:lnTo>
                  <a:cubicBezTo>
                    <a:pt x="66959" y="691972"/>
                    <a:pt x="43780" y="682372"/>
                    <a:pt x="26691" y="665282"/>
                  </a:cubicBezTo>
                  <a:cubicBezTo>
                    <a:pt x="9601" y="648192"/>
                    <a:pt x="0" y="625014"/>
                    <a:pt x="0" y="600845"/>
                  </a:cubicBezTo>
                  <a:lnTo>
                    <a:pt x="0" y="91127"/>
                  </a:lnTo>
                  <a:cubicBezTo>
                    <a:pt x="0" y="66959"/>
                    <a:pt x="9601" y="43780"/>
                    <a:pt x="26691" y="26691"/>
                  </a:cubicBezTo>
                  <a:cubicBezTo>
                    <a:pt x="43780" y="9601"/>
                    <a:pt x="66959" y="0"/>
                    <a:pt x="91127" y="0"/>
                  </a:cubicBezTo>
                  <a:close/>
                </a:path>
              </a:pathLst>
            </a:custGeom>
            <a:solidFill>
              <a:srgbClr val="F3F1EB"/>
            </a:solidFill>
          </p:spPr>
        </p:sp>
        <p:sp>
          <p:nvSpPr>
            <p:cNvPr id="14" name="TextBox 14"/>
            <p:cNvSpPr txBox="1"/>
            <p:nvPr/>
          </p:nvSpPr>
          <p:spPr>
            <a:xfrm>
              <a:off x="0" y="-38100"/>
              <a:ext cx="182254" cy="730072"/>
            </a:xfrm>
            <a:prstGeom prst="rect">
              <a:avLst/>
            </a:prstGeom>
          </p:spPr>
          <p:txBody>
            <a:bodyPr lIns="50800" tIns="50800" rIns="50800" bIns="50800" rtlCol="0" anchor="ctr"/>
            <a:lstStyle/>
            <a:p>
              <a:pPr algn="ctr">
                <a:lnSpc>
                  <a:spcPts val="2660"/>
                </a:lnSpc>
              </a:pPr>
            </a:p>
          </p:txBody>
        </p:sp>
      </p:grpSp>
      <p:sp>
        <p:nvSpPr>
          <p:cNvPr id="15" name="TextBox 15"/>
          <p:cNvSpPr txBox="1"/>
          <p:nvPr/>
        </p:nvSpPr>
        <p:spPr>
          <a:xfrm>
            <a:off x="3622086" y="5318920"/>
            <a:ext cx="527050" cy="2186272"/>
          </a:xfrm>
          <a:prstGeom prst="rect">
            <a:avLst/>
          </a:prstGeom>
        </p:spPr>
        <p:txBody>
          <a:bodyPr lIns="0" tIns="0" rIns="0" bIns="0" rtlCol="0" anchor="t">
            <a:spAutoFit/>
          </a:bodyPr>
          <a:lstStyle/>
          <a:p>
            <a:pPr marL="0" lvl="0" indent="0" algn="ctr">
              <a:lnSpc>
                <a:spcPts val="3500"/>
              </a:lnSpc>
            </a:pPr>
            <a:r>
              <a:rPr lang="en-US" sz="3500" spc="700">
                <a:solidFill>
                  <a:srgbClr val="7C876F"/>
                </a:solidFill>
                <a:ea typeface="字由点字刻宋" panose="00020600040101010101" charset="-122"/>
              </a:rPr>
              <a:t>第一部分</a:t>
            </a:r>
            <a:endParaRPr lang="en-US" sz="3500" spc="700">
              <a:solidFill>
                <a:srgbClr val="7C876F"/>
              </a:solidFill>
              <a:ea typeface="字由点字刻宋" panose="00020600040101010101" charset="-122"/>
            </a:endParaRPr>
          </a:p>
        </p:txBody>
      </p:sp>
      <p:sp>
        <p:nvSpPr>
          <p:cNvPr id="16" name="TextBox 16"/>
          <p:cNvSpPr txBox="1"/>
          <p:nvPr/>
        </p:nvSpPr>
        <p:spPr>
          <a:xfrm>
            <a:off x="6168836" y="4752335"/>
            <a:ext cx="1216028" cy="4943135"/>
          </a:xfrm>
          <a:prstGeom prst="rect">
            <a:avLst/>
          </a:prstGeom>
        </p:spPr>
        <p:txBody>
          <a:bodyPr lIns="0" tIns="0" rIns="0" bIns="0" rtlCol="0" anchor="t">
            <a:spAutoFit/>
          </a:bodyPr>
          <a:lstStyle/>
          <a:p>
            <a:pPr marL="0" lvl="0" indent="0" algn="just"/>
            <a:r>
              <a:rPr lang="en-US" sz="8000" spc="399" dirty="0" err="1">
                <a:solidFill>
                  <a:srgbClr val="F3F1EB"/>
                </a:solidFill>
                <a:ea typeface="华文行楷" panose="02010800040101010101" charset="-122"/>
              </a:rPr>
              <a:t>作品展示</a:t>
            </a:r>
            <a:endParaRPr lang="en-US" sz="8000" spc="399" dirty="0">
              <a:solidFill>
                <a:srgbClr val="F3F1EB"/>
              </a:solidFill>
              <a:ea typeface="华文行楷" panose="02010800040101010101" charset="-122"/>
            </a:endParaRPr>
          </a:p>
        </p:txBody>
      </p:sp>
      <p:sp>
        <p:nvSpPr>
          <p:cNvPr id="17" name="TextBox 17"/>
          <p:cNvSpPr txBox="1"/>
          <p:nvPr/>
        </p:nvSpPr>
        <p:spPr>
          <a:xfrm>
            <a:off x="10233153" y="4752335"/>
            <a:ext cx="1216028" cy="4943135"/>
          </a:xfrm>
          <a:prstGeom prst="rect">
            <a:avLst/>
          </a:prstGeom>
        </p:spPr>
        <p:txBody>
          <a:bodyPr lIns="0" tIns="0" rIns="0" bIns="0" rtlCol="0" anchor="t">
            <a:spAutoFit/>
          </a:bodyPr>
          <a:lstStyle/>
          <a:p>
            <a:pPr marL="0" lvl="0" indent="0" algn="just"/>
            <a:r>
              <a:rPr lang="en-US" sz="8000" spc="399" dirty="0" err="1">
                <a:solidFill>
                  <a:srgbClr val="F3F1EB"/>
                </a:solidFill>
                <a:ea typeface="华文行楷" panose="02010800040101010101" charset="-122"/>
              </a:rPr>
              <a:t>功能介绍</a:t>
            </a:r>
            <a:endParaRPr lang="en-US" sz="8000" spc="399" dirty="0">
              <a:solidFill>
                <a:srgbClr val="F3F1EB"/>
              </a:solidFill>
              <a:ea typeface="华文行楷" panose="02010800040101010101" charset="-122"/>
            </a:endParaRPr>
          </a:p>
        </p:txBody>
      </p:sp>
      <p:sp>
        <p:nvSpPr>
          <p:cNvPr id="18" name="TextBox 18"/>
          <p:cNvSpPr txBox="1"/>
          <p:nvPr/>
        </p:nvSpPr>
        <p:spPr>
          <a:xfrm>
            <a:off x="14298549" y="4752335"/>
            <a:ext cx="1216028" cy="4943135"/>
          </a:xfrm>
          <a:prstGeom prst="rect">
            <a:avLst/>
          </a:prstGeom>
        </p:spPr>
        <p:txBody>
          <a:bodyPr lIns="0" tIns="0" rIns="0" bIns="0" rtlCol="0" anchor="t">
            <a:spAutoFit/>
          </a:bodyPr>
          <a:lstStyle/>
          <a:p>
            <a:pPr marL="0" lvl="0" indent="0" algn="just"/>
            <a:r>
              <a:rPr lang="en-US" sz="8000" spc="399" dirty="0" err="1">
                <a:solidFill>
                  <a:srgbClr val="F3F1EB"/>
                </a:solidFill>
                <a:ea typeface="华文行楷" panose="02010800040101010101" charset="-122"/>
              </a:rPr>
              <a:t>总结展望</a:t>
            </a:r>
            <a:endParaRPr lang="en-US" sz="8000" spc="399" dirty="0">
              <a:solidFill>
                <a:srgbClr val="F3F1EB"/>
              </a:solidFill>
              <a:ea typeface="华文行楷" panose="02010800040101010101" charset="-122"/>
            </a:endParaRPr>
          </a:p>
        </p:txBody>
      </p:sp>
      <p:grpSp>
        <p:nvGrpSpPr>
          <p:cNvPr id="19" name="Group 19"/>
          <p:cNvGrpSpPr/>
          <p:nvPr/>
        </p:nvGrpSpPr>
        <p:grpSpPr>
          <a:xfrm>
            <a:off x="6673304" y="1521866"/>
            <a:ext cx="2334839" cy="233483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1EB"/>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22" name="Freeform 22"/>
          <p:cNvSpPr/>
          <p:nvPr/>
        </p:nvSpPr>
        <p:spPr>
          <a:xfrm>
            <a:off x="6746237" y="1594799"/>
            <a:ext cx="2188973" cy="2188973"/>
          </a:xfrm>
          <a:custGeom>
            <a:avLst/>
            <a:gdLst/>
            <a:ahLst/>
            <a:cxnLst/>
            <a:rect l="l" t="t" r="r" b="b"/>
            <a:pathLst>
              <a:path w="2188973" h="2188973">
                <a:moveTo>
                  <a:pt x="0" y="0"/>
                </a:moveTo>
                <a:lnTo>
                  <a:pt x="2188973" y="0"/>
                </a:lnTo>
                <a:lnTo>
                  <a:pt x="2188973" y="2188972"/>
                </a:lnTo>
                <a:lnTo>
                  <a:pt x="0" y="21889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6775005" y="1449081"/>
            <a:ext cx="2131437" cy="2223233"/>
          </a:xfrm>
          <a:prstGeom prst="rect">
            <a:avLst/>
          </a:prstGeom>
        </p:spPr>
        <p:txBody>
          <a:bodyPr lIns="0" tIns="0" rIns="0" bIns="0" rtlCol="0" anchor="t">
            <a:spAutoFit/>
          </a:bodyPr>
          <a:lstStyle/>
          <a:p>
            <a:pPr algn="ctr">
              <a:lnSpc>
                <a:spcPts val="18145"/>
              </a:lnSpc>
            </a:pPr>
            <a:r>
              <a:rPr lang="en-US" sz="12960">
                <a:solidFill>
                  <a:srgbClr val="7C876F"/>
                </a:solidFill>
                <a:ea typeface="华文行楷" panose="02010800040101010101" charset="-122"/>
              </a:rPr>
              <a:t>录</a:t>
            </a:r>
            <a:endParaRPr lang="en-US" sz="12960">
              <a:solidFill>
                <a:srgbClr val="7C876F"/>
              </a:solidFill>
              <a:ea typeface="华文行楷" panose="02010800040101010101" charset="-122"/>
            </a:endParaRPr>
          </a:p>
        </p:txBody>
      </p:sp>
      <p:grpSp>
        <p:nvGrpSpPr>
          <p:cNvPr id="24" name="Group 24"/>
          <p:cNvGrpSpPr/>
          <p:nvPr/>
        </p:nvGrpSpPr>
        <p:grpSpPr>
          <a:xfrm>
            <a:off x="7384864" y="5042141"/>
            <a:ext cx="691998" cy="2627333"/>
            <a:chOff x="0" y="0"/>
            <a:chExt cx="182254" cy="691972"/>
          </a:xfrm>
        </p:grpSpPr>
        <p:sp>
          <p:nvSpPr>
            <p:cNvPr id="25" name="Freeform 25"/>
            <p:cNvSpPr/>
            <p:nvPr/>
          </p:nvSpPr>
          <p:spPr>
            <a:xfrm>
              <a:off x="0" y="0"/>
              <a:ext cx="182254" cy="691972"/>
            </a:xfrm>
            <a:custGeom>
              <a:avLst/>
              <a:gdLst/>
              <a:ahLst/>
              <a:cxnLst/>
              <a:rect l="l" t="t" r="r" b="b"/>
              <a:pathLst>
                <a:path w="182254" h="691972">
                  <a:moveTo>
                    <a:pt x="91127" y="0"/>
                  </a:moveTo>
                  <a:lnTo>
                    <a:pt x="91127" y="0"/>
                  </a:lnTo>
                  <a:cubicBezTo>
                    <a:pt x="115296" y="0"/>
                    <a:pt x="138474" y="9601"/>
                    <a:pt x="155564" y="26691"/>
                  </a:cubicBezTo>
                  <a:cubicBezTo>
                    <a:pt x="172654" y="43780"/>
                    <a:pt x="182254" y="66959"/>
                    <a:pt x="182254" y="91127"/>
                  </a:cubicBezTo>
                  <a:lnTo>
                    <a:pt x="182254" y="600845"/>
                  </a:lnTo>
                  <a:cubicBezTo>
                    <a:pt x="182254" y="625014"/>
                    <a:pt x="172654" y="648192"/>
                    <a:pt x="155564" y="665282"/>
                  </a:cubicBezTo>
                  <a:cubicBezTo>
                    <a:pt x="138474" y="682372"/>
                    <a:pt x="115296" y="691972"/>
                    <a:pt x="91127" y="691972"/>
                  </a:cubicBezTo>
                  <a:lnTo>
                    <a:pt x="91127" y="691972"/>
                  </a:lnTo>
                  <a:cubicBezTo>
                    <a:pt x="66959" y="691972"/>
                    <a:pt x="43780" y="682372"/>
                    <a:pt x="26691" y="665282"/>
                  </a:cubicBezTo>
                  <a:cubicBezTo>
                    <a:pt x="9601" y="648192"/>
                    <a:pt x="0" y="625014"/>
                    <a:pt x="0" y="600845"/>
                  </a:cubicBezTo>
                  <a:lnTo>
                    <a:pt x="0" y="91127"/>
                  </a:lnTo>
                  <a:cubicBezTo>
                    <a:pt x="0" y="66959"/>
                    <a:pt x="9601" y="43780"/>
                    <a:pt x="26691" y="26691"/>
                  </a:cubicBezTo>
                  <a:cubicBezTo>
                    <a:pt x="43780" y="9601"/>
                    <a:pt x="66959" y="0"/>
                    <a:pt x="91127" y="0"/>
                  </a:cubicBezTo>
                  <a:close/>
                </a:path>
              </a:pathLst>
            </a:custGeom>
            <a:solidFill>
              <a:srgbClr val="F3F1EB"/>
            </a:solidFill>
          </p:spPr>
        </p:sp>
        <p:sp>
          <p:nvSpPr>
            <p:cNvPr id="26" name="TextBox 26"/>
            <p:cNvSpPr txBox="1"/>
            <p:nvPr/>
          </p:nvSpPr>
          <p:spPr>
            <a:xfrm>
              <a:off x="0" y="-38100"/>
              <a:ext cx="182254" cy="730072"/>
            </a:xfrm>
            <a:prstGeom prst="rect">
              <a:avLst/>
            </a:prstGeom>
          </p:spPr>
          <p:txBody>
            <a:bodyPr lIns="50800" tIns="50800" rIns="50800" bIns="50800" rtlCol="0" anchor="ctr"/>
            <a:lstStyle/>
            <a:p>
              <a:pPr algn="ctr">
                <a:lnSpc>
                  <a:spcPts val="2660"/>
                </a:lnSpc>
              </a:pPr>
            </a:p>
          </p:txBody>
        </p:sp>
      </p:grpSp>
      <p:grpSp>
        <p:nvGrpSpPr>
          <p:cNvPr id="27" name="Group 27"/>
          <p:cNvGrpSpPr/>
          <p:nvPr/>
        </p:nvGrpSpPr>
        <p:grpSpPr>
          <a:xfrm>
            <a:off x="11449181" y="5042141"/>
            <a:ext cx="691998" cy="2627333"/>
            <a:chOff x="0" y="0"/>
            <a:chExt cx="182254" cy="691972"/>
          </a:xfrm>
        </p:grpSpPr>
        <p:sp>
          <p:nvSpPr>
            <p:cNvPr id="28" name="Freeform 28"/>
            <p:cNvSpPr/>
            <p:nvPr/>
          </p:nvSpPr>
          <p:spPr>
            <a:xfrm>
              <a:off x="0" y="0"/>
              <a:ext cx="182254" cy="691972"/>
            </a:xfrm>
            <a:custGeom>
              <a:avLst/>
              <a:gdLst/>
              <a:ahLst/>
              <a:cxnLst/>
              <a:rect l="l" t="t" r="r" b="b"/>
              <a:pathLst>
                <a:path w="182254" h="691972">
                  <a:moveTo>
                    <a:pt x="91127" y="0"/>
                  </a:moveTo>
                  <a:lnTo>
                    <a:pt x="91127" y="0"/>
                  </a:lnTo>
                  <a:cubicBezTo>
                    <a:pt x="115296" y="0"/>
                    <a:pt x="138474" y="9601"/>
                    <a:pt x="155564" y="26691"/>
                  </a:cubicBezTo>
                  <a:cubicBezTo>
                    <a:pt x="172654" y="43780"/>
                    <a:pt x="182254" y="66959"/>
                    <a:pt x="182254" y="91127"/>
                  </a:cubicBezTo>
                  <a:lnTo>
                    <a:pt x="182254" y="600845"/>
                  </a:lnTo>
                  <a:cubicBezTo>
                    <a:pt x="182254" y="625014"/>
                    <a:pt x="172654" y="648192"/>
                    <a:pt x="155564" y="665282"/>
                  </a:cubicBezTo>
                  <a:cubicBezTo>
                    <a:pt x="138474" y="682372"/>
                    <a:pt x="115296" y="691972"/>
                    <a:pt x="91127" y="691972"/>
                  </a:cubicBezTo>
                  <a:lnTo>
                    <a:pt x="91127" y="691972"/>
                  </a:lnTo>
                  <a:cubicBezTo>
                    <a:pt x="66959" y="691972"/>
                    <a:pt x="43780" y="682372"/>
                    <a:pt x="26691" y="665282"/>
                  </a:cubicBezTo>
                  <a:cubicBezTo>
                    <a:pt x="9601" y="648192"/>
                    <a:pt x="0" y="625014"/>
                    <a:pt x="0" y="600845"/>
                  </a:cubicBezTo>
                  <a:lnTo>
                    <a:pt x="0" y="91127"/>
                  </a:lnTo>
                  <a:cubicBezTo>
                    <a:pt x="0" y="66959"/>
                    <a:pt x="9601" y="43780"/>
                    <a:pt x="26691" y="26691"/>
                  </a:cubicBezTo>
                  <a:cubicBezTo>
                    <a:pt x="43780" y="9601"/>
                    <a:pt x="66959" y="0"/>
                    <a:pt x="91127" y="0"/>
                  </a:cubicBezTo>
                  <a:close/>
                </a:path>
              </a:pathLst>
            </a:custGeom>
            <a:solidFill>
              <a:srgbClr val="F3F1EB"/>
            </a:solidFill>
          </p:spPr>
        </p:sp>
        <p:sp>
          <p:nvSpPr>
            <p:cNvPr id="29" name="TextBox 29"/>
            <p:cNvSpPr txBox="1"/>
            <p:nvPr/>
          </p:nvSpPr>
          <p:spPr>
            <a:xfrm>
              <a:off x="0" y="-38100"/>
              <a:ext cx="182254" cy="730072"/>
            </a:xfrm>
            <a:prstGeom prst="rect">
              <a:avLst/>
            </a:prstGeom>
          </p:spPr>
          <p:txBody>
            <a:bodyPr lIns="50800" tIns="50800" rIns="50800" bIns="50800" rtlCol="0" anchor="ctr"/>
            <a:lstStyle/>
            <a:p>
              <a:pPr algn="ctr">
                <a:lnSpc>
                  <a:spcPts val="2660"/>
                </a:lnSpc>
              </a:pPr>
            </a:p>
          </p:txBody>
        </p:sp>
      </p:grpSp>
      <p:grpSp>
        <p:nvGrpSpPr>
          <p:cNvPr id="30" name="Group 30"/>
          <p:cNvGrpSpPr/>
          <p:nvPr/>
        </p:nvGrpSpPr>
        <p:grpSpPr>
          <a:xfrm>
            <a:off x="15514577" y="5042141"/>
            <a:ext cx="691998" cy="2627333"/>
            <a:chOff x="0" y="0"/>
            <a:chExt cx="182254" cy="691972"/>
          </a:xfrm>
        </p:grpSpPr>
        <p:sp>
          <p:nvSpPr>
            <p:cNvPr id="31" name="Freeform 31"/>
            <p:cNvSpPr/>
            <p:nvPr/>
          </p:nvSpPr>
          <p:spPr>
            <a:xfrm>
              <a:off x="0" y="0"/>
              <a:ext cx="182254" cy="691972"/>
            </a:xfrm>
            <a:custGeom>
              <a:avLst/>
              <a:gdLst/>
              <a:ahLst/>
              <a:cxnLst/>
              <a:rect l="l" t="t" r="r" b="b"/>
              <a:pathLst>
                <a:path w="182254" h="691972">
                  <a:moveTo>
                    <a:pt x="91127" y="0"/>
                  </a:moveTo>
                  <a:lnTo>
                    <a:pt x="91127" y="0"/>
                  </a:lnTo>
                  <a:cubicBezTo>
                    <a:pt x="115296" y="0"/>
                    <a:pt x="138474" y="9601"/>
                    <a:pt x="155564" y="26691"/>
                  </a:cubicBezTo>
                  <a:cubicBezTo>
                    <a:pt x="172654" y="43780"/>
                    <a:pt x="182254" y="66959"/>
                    <a:pt x="182254" y="91127"/>
                  </a:cubicBezTo>
                  <a:lnTo>
                    <a:pt x="182254" y="600845"/>
                  </a:lnTo>
                  <a:cubicBezTo>
                    <a:pt x="182254" y="625014"/>
                    <a:pt x="172654" y="648192"/>
                    <a:pt x="155564" y="665282"/>
                  </a:cubicBezTo>
                  <a:cubicBezTo>
                    <a:pt x="138474" y="682372"/>
                    <a:pt x="115296" y="691972"/>
                    <a:pt x="91127" y="691972"/>
                  </a:cubicBezTo>
                  <a:lnTo>
                    <a:pt x="91127" y="691972"/>
                  </a:lnTo>
                  <a:cubicBezTo>
                    <a:pt x="66959" y="691972"/>
                    <a:pt x="43780" y="682372"/>
                    <a:pt x="26691" y="665282"/>
                  </a:cubicBezTo>
                  <a:cubicBezTo>
                    <a:pt x="9601" y="648192"/>
                    <a:pt x="0" y="625014"/>
                    <a:pt x="0" y="600845"/>
                  </a:cubicBezTo>
                  <a:lnTo>
                    <a:pt x="0" y="91127"/>
                  </a:lnTo>
                  <a:cubicBezTo>
                    <a:pt x="0" y="66959"/>
                    <a:pt x="9601" y="43780"/>
                    <a:pt x="26691" y="26691"/>
                  </a:cubicBezTo>
                  <a:cubicBezTo>
                    <a:pt x="43780" y="9601"/>
                    <a:pt x="66959" y="0"/>
                    <a:pt x="91127" y="0"/>
                  </a:cubicBezTo>
                  <a:close/>
                </a:path>
              </a:pathLst>
            </a:custGeom>
            <a:solidFill>
              <a:srgbClr val="F3F1EB"/>
            </a:solidFill>
          </p:spPr>
        </p:sp>
        <p:sp>
          <p:nvSpPr>
            <p:cNvPr id="32" name="TextBox 32"/>
            <p:cNvSpPr txBox="1"/>
            <p:nvPr/>
          </p:nvSpPr>
          <p:spPr>
            <a:xfrm>
              <a:off x="0" y="-38100"/>
              <a:ext cx="182254" cy="730072"/>
            </a:xfrm>
            <a:prstGeom prst="rect">
              <a:avLst/>
            </a:prstGeom>
          </p:spPr>
          <p:txBody>
            <a:bodyPr lIns="50800" tIns="50800" rIns="50800" bIns="50800" rtlCol="0" anchor="ctr"/>
            <a:lstStyle/>
            <a:p>
              <a:pPr algn="ctr">
                <a:lnSpc>
                  <a:spcPts val="2660"/>
                </a:lnSpc>
              </a:pPr>
            </a:p>
          </p:txBody>
        </p:sp>
      </p:grpSp>
      <p:sp>
        <p:nvSpPr>
          <p:cNvPr id="33" name="TextBox 33"/>
          <p:cNvSpPr txBox="1"/>
          <p:nvPr/>
        </p:nvSpPr>
        <p:spPr>
          <a:xfrm>
            <a:off x="7467338" y="5318920"/>
            <a:ext cx="527050" cy="2186272"/>
          </a:xfrm>
          <a:prstGeom prst="rect">
            <a:avLst/>
          </a:prstGeom>
        </p:spPr>
        <p:txBody>
          <a:bodyPr lIns="0" tIns="0" rIns="0" bIns="0" rtlCol="0" anchor="t">
            <a:spAutoFit/>
          </a:bodyPr>
          <a:lstStyle/>
          <a:p>
            <a:pPr marL="0" lvl="0" indent="0" algn="ctr">
              <a:lnSpc>
                <a:spcPts val="3500"/>
              </a:lnSpc>
            </a:pPr>
            <a:r>
              <a:rPr lang="en-US" sz="3500" spc="700">
                <a:solidFill>
                  <a:srgbClr val="7C876F"/>
                </a:solidFill>
                <a:ea typeface="字由点字刻宋" panose="00020600040101010101" charset="-122"/>
              </a:rPr>
              <a:t>第二部分</a:t>
            </a:r>
            <a:endParaRPr lang="en-US" sz="3500" spc="700">
              <a:solidFill>
                <a:srgbClr val="7C876F"/>
              </a:solidFill>
              <a:ea typeface="字由点字刻宋" panose="00020600040101010101" charset="-122"/>
            </a:endParaRPr>
          </a:p>
        </p:txBody>
      </p:sp>
      <p:sp>
        <p:nvSpPr>
          <p:cNvPr id="34" name="TextBox 34"/>
          <p:cNvSpPr txBox="1"/>
          <p:nvPr/>
        </p:nvSpPr>
        <p:spPr>
          <a:xfrm>
            <a:off x="11534906" y="5318920"/>
            <a:ext cx="527050" cy="2186272"/>
          </a:xfrm>
          <a:prstGeom prst="rect">
            <a:avLst/>
          </a:prstGeom>
        </p:spPr>
        <p:txBody>
          <a:bodyPr lIns="0" tIns="0" rIns="0" bIns="0" rtlCol="0" anchor="t">
            <a:spAutoFit/>
          </a:bodyPr>
          <a:lstStyle/>
          <a:p>
            <a:pPr marL="0" lvl="0" indent="0" algn="ctr">
              <a:lnSpc>
                <a:spcPts val="3500"/>
              </a:lnSpc>
            </a:pPr>
            <a:r>
              <a:rPr lang="en-US" sz="3500" spc="700">
                <a:solidFill>
                  <a:srgbClr val="7C876F"/>
                </a:solidFill>
                <a:ea typeface="字由点字刻宋" panose="00020600040101010101" charset="-122"/>
              </a:rPr>
              <a:t>第三部分</a:t>
            </a:r>
            <a:endParaRPr lang="en-US" sz="3500" spc="700">
              <a:solidFill>
                <a:srgbClr val="7C876F"/>
              </a:solidFill>
              <a:ea typeface="字由点字刻宋" panose="00020600040101010101" charset="-122"/>
            </a:endParaRPr>
          </a:p>
        </p:txBody>
      </p:sp>
      <p:sp>
        <p:nvSpPr>
          <p:cNvPr id="35" name="TextBox 35"/>
          <p:cNvSpPr txBox="1"/>
          <p:nvPr/>
        </p:nvSpPr>
        <p:spPr>
          <a:xfrm>
            <a:off x="15597051" y="5318920"/>
            <a:ext cx="527050" cy="2186272"/>
          </a:xfrm>
          <a:prstGeom prst="rect">
            <a:avLst/>
          </a:prstGeom>
        </p:spPr>
        <p:txBody>
          <a:bodyPr lIns="0" tIns="0" rIns="0" bIns="0" rtlCol="0" anchor="t">
            <a:spAutoFit/>
          </a:bodyPr>
          <a:lstStyle/>
          <a:p>
            <a:pPr marL="0" lvl="0" indent="0" algn="ctr">
              <a:lnSpc>
                <a:spcPts val="3500"/>
              </a:lnSpc>
            </a:pPr>
            <a:r>
              <a:rPr lang="en-US" sz="3500" spc="700">
                <a:solidFill>
                  <a:srgbClr val="7C876F"/>
                </a:solidFill>
                <a:ea typeface="字由点字刻宋" panose="00020600040101010101" charset="-122"/>
              </a:rPr>
              <a:t>第四部分</a:t>
            </a:r>
            <a:endParaRPr lang="en-US" sz="3500" spc="700">
              <a:solidFill>
                <a:srgbClr val="7C876F"/>
              </a:solidFill>
              <a:ea typeface="字由点字刻宋" panose="0002060004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3" name="Freeform 13"/>
          <p:cNvSpPr/>
          <p:nvPr/>
        </p:nvSpPr>
        <p:spPr>
          <a:xfrm>
            <a:off x="12115800" y="1866900"/>
            <a:ext cx="3660775" cy="4156075"/>
          </a:xfrm>
          <a:custGeom>
            <a:avLst/>
            <a:gdLst/>
            <a:ahLst/>
            <a:cxnLst/>
            <a:rect l="l" t="t" r="r" b="b"/>
            <a:pathLst>
              <a:path w="6097160" h="6677770">
                <a:moveTo>
                  <a:pt x="0" y="0"/>
                </a:moveTo>
                <a:lnTo>
                  <a:pt x="6097160" y="0"/>
                </a:lnTo>
                <a:lnTo>
                  <a:pt x="6097160" y="6677770"/>
                </a:lnTo>
                <a:lnTo>
                  <a:pt x="0" y="6677770"/>
                </a:lnTo>
                <a:lnTo>
                  <a:pt x="0" y="0"/>
                </a:lnTo>
                <a:close/>
              </a:path>
            </a:pathLst>
          </a:custGeom>
          <a:blipFill>
            <a:blip r:embed="rId3"/>
            <a:stretch>
              <a:fillRect l="-1027" r="-1412"/>
            </a:stretch>
          </a:blipFill>
        </p:spPr>
      </p:sp>
      <p:sp>
        <p:nvSpPr>
          <p:cNvPr id="12" name="Freeform 12"/>
          <p:cNvSpPr/>
          <p:nvPr/>
        </p:nvSpPr>
        <p:spPr>
          <a:xfrm>
            <a:off x="14097000" y="5361940"/>
            <a:ext cx="2925445" cy="3779520"/>
          </a:xfrm>
          <a:custGeom>
            <a:avLst/>
            <a:gdLst/>
            <a:ahLst/>
            <a:cxnLst/>
            <a:rect l="l" t="t" r="r" b="b"/>
            <a:pathLst>
              <a:path w="5138008" h="6460178">
                <a:moveTo>
                  <a:pt x="0" y="0"/>
                </a:moveTo>
                <a:lnTo>
                  <a:pt x="5138008" y="0"/>
                </a:lnTo>
                <a:lnTo>
                  <a:pt x="5138008" y="6460178"/>
                </a:lnTo>
                <a:lnTo>
                  <a:pt x="0" y="6460178"/>
                </a:lnTo>
                <a:lnTo>
                  <a:pt x="0" y="0"/>
                </a:lnTo>
                <a:close/>
              </a:path>
            </a:pathLst>
          </a:custGeom>
          <a:blipFill>
            <a:blip r:embed="rId4"/>
            <a:stretch>
              <a:fillRect l="-2435" r="-4465"/>
            </a:stretch>
          </a:blipFill>
        </p:spPr>
      </p:sp>
      <p:sp>
        <p:nvSpPr>
          <p:cNvPr id="14" name="Freeform 14"/>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sp>
        <p:nvSpPr>
          <p:cNvPr id="15" name="Freeform 15"/>
          <p:cNvSpPr/>
          <p:nvPr/>
        </p:nvSpPr>
        <p:spPr>
          <a:xfrm>
            <a:off x="1828800" y="2628900"/>
            <a:ext cx="3872230" cy="6669405"/>
          </a:xfrm>
          <a:custGeom>
            <a:avLst/>
            <a:gdLst/>
            <a:ahLst/>
            <a:cxnLst/>
            <a:rect l="l" t="t" r="r" b="b"/>
            <a:pathLst>
              <a:path w="2797506" h="4964943">
                <a:moveTo>
                  <a:pt x="0" y="0"/>
                </a:moveTo>
                <a:lnTo>
                  <a:pt x="2797506" y="0"/>
                </a:lnTo>
                <a:lnTo>
                  <a:pt x="2797506" y="4964944"/>
                </a:lnTo>
                <a:lnTo>
                  <a:pt x="0" y="4964944"/>
                </a:lnTo>
                <a:lnTo>
                  <a:pt x="0" y="0"/>
                </a:lnTo>
                <a:close/>
              </a:path>
            </a:pathLst>
          </a:custGeom>
          <a:blipFill>
            <a:blip r:embed="rId6"/>
            <a:stretch>
              <a:fillRect/>
            </a:stretch>
          </a:blipFill>
        </p:spPr>
      </p:sp>
      <p:sp>
        <p:nvSpPr>
          <p:cNvPr id="16" name="Freeform 16"/>
          <p:cNvSpPr/>
          <p:nvPr/>
        </p:nvSpPr>
        <p:spPr>
          <a:xfrm>
            <a:off x="6705600" y="1464310"/>
            <a:ext cx="4970145" cy="7677150"/>
          </a:xfrm>
          <a:custGeom>
            <a:avLst/>
            <a:gdLst/>
            <a:ahLst/>
            <a:cxnLst/>
            <a:rect l="l" t="t" r="r" b="b"/>
            <a:pathLst>
              <a:path w="2781004" h="4966946">
                <a:moveTo>
                  <a:pt x="0" y="0"/>
                </a:moveTo>
                <a:lnTo>
                  <a:pt x="2781004" y="0"/>
                </a:lnTo>
                <a:lnTo>
                  <a:pt x="2781004" y="4966947"/>
                </a:lnTo>
                <a:lnTo>
                  <a:pt x="0" y="4966947"/>
                </a:lnTo>
                <a:lnTo>
                  <a:pt x="0" y="0"/>
                </a:lnTo>
                <a:close/>
              </a:path>
            </a:pathLst>
          </a:custGeom>
          <a:blipFill>
            <a:blip r:embed="rId7"/>
            <a:stretch>
              <a:fillRect/>
            </a:stretch>
          </a:blipFill>
        </p:spPr>
      </p:sp>
      <p:sp>
        <p:nvSpPr>
          <p:cNvPr id="17" name="TextBox 17"/>
          <p:cNvSpPr txBox="1"/>
          <p:nvPr/>
        </p:nvSpPr>
        <p:spPr>
          <a:xfrm>
            <a:off x="3157921" y="810774"/>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8" name="TextBox 18"/>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9" name="TextBox 19"/>
          <p:cNvSpPr txBox="1"/>
          <p:nvPr/>
        </p:nvSpPr>
        <p:spPr>
          <a:xfrm>
            <a:off x="2904598" y="1567259"/>
            <a:ext cx="3948545"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功能9：答题测试</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20" name="TextBox 20"/>
          <p:cNvSpPr txBox="1"/>
          <p:nvPr/>
        </p:nvSpPr>
        <p:spPr>
          <a:xfrm>
            <a:off x="10134709" y="810991"/>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grpSp>
        <p:nvGrpSpPr>
          <p:cNvPr id="21" name="Group 17"/>
          <p:cNvGrpSpPr/>
          <p:nvPr/>
        </p:nvGrpSpPr>
        <p:grpSpPr>
          <a:xfrm>
            <a:off x="1732915" y="2434590"/>
            <a:ext cx="4093845" cy="6948805"/>
            <a:chOff x="0" y="-38047"/>
            <a:chExt cx="1218192" cy="2134996"/>
          </a:xfrm>
        </p:grpSpPr>
        <p:sp>
          <p:nvSpPr>
            <p:cNvPr id="22"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3"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grpSp>
        <p:nvGrpSpPr>
          <p:cNvPr id="24" name="Group 17"/>
          <p:cNvGrpSpPr/>
          <p:nvPr/>
        </p:nvGrpSpPr>
        <p:grpSpPr>
          <a:xfrm>
            <a:off x="6553200" y="1195705"/>
            <a:ext cx="5280025" cy="8138160"/>
            <a:chOff x="0" y="-38047"/>
            <a:chExt cx="1218192" cy="2134996"/>
          </a:xfrm>
        </p:grpSpPr>
        <p:sp>
          <p:nvSpPr>
            <p:cNvPr id="25"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6"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2" name="Freeform 12"/>
          <p:cNvSpPr/>
          <p:nvPr/>
        </p:nvSpPr>
        <p:spPr>
          <a:xfrm>
            <a:off x="1898015" y="2757805"/>
            <a:ext cx="5117465" cy="3157220"/>
          </a:xfrm>
          <a:custGeom>
            <a:avLst/>
            <a:gdLst/>
            <a:ahLst/>
            <a:cxnLst/>
            <a:rect l="l" t="t" r="r" b="b"/>
            <a:pathLst>
              <a:path w="3015437" h="2062927">
                <a:moveTo>
                  <a:pt x="0" y="0"/>
                </a:moveTo>
                <a:lnTo>
                  <a:pt x="3015437" y="0"/>
                </a:lnTo>
                <a:lnTo>
                  <a:pt x="3015437" y="2062928"/>
                </a:lnTo>
                <a:lnTo>
                  <a:pt x="0" y="2062928"/>
                </a:lnTo>
                <a:lnTo>
                  <a:pt x="0" y="0"/>
                </a:lnTo>
                <a:close/>
              </a:path>
            </a:pathLst>
          </a:custGeom>
          <a:blipFill>
            <a:blip r:embed="rId3"/>
            <a:stretch>
              <a:fillRect t="-141047" b="-23322"/>
            </a:stretch>
          </a:blipFill>
        </p:spPr>
      </p:sp>
      <p:sp>
        <p:nvSpPr>
          <p:cNvPr id="13" name="Freeform 13"/>
          <p:cNvSpPr/>
          <p:nvPr/>
        </p:nvSpPr>
        <p:spPr>
          <a:xfrm>
            <a:off x="1828800" y="6134100"/>
            <a:ext cx="4930775" cy="3108325"/>
          </a:xfrm>
          <a:custGeom>
            <a:avLst/>
            <a:gdLst/>
            <a:ahLst/>
            <a:cxnLst/>
            <a:rect l="l" t="t" r="r" b="b"/>
            <a:pathLst>
              <a:path w="3015437" h="2009577">
                <a:moveTo>
                  <a:pt x="0" y="0"/>
                </a:moveTo>
                <a:lnTo>
                  <a:pt x="3015437" y="0"/>
                </a:lnTo>
                <a:lnTo>
                  <a:pt x="3015437" y="2009576"/>
                </a:lnTo>
                <a:lnTo>
                  <a:pt x="0" y="2009576"/>
                </a:lnTo>
                <a:lnTo>
                  <a:pt x="0" y="0"/>
                </a:lnTo>
                <a:close/>
              </a:path>
            </a:pathLst>
          </a:custGeom>
          <a:blipFill>
            <a:blip r:embed="rId4"/>
            <a:stretch>
              <a:fillRect t="-142804" r="-4776" b="-25082"/>
            </a:stretch>
          </a:blipFill>
        </p:spPr>
      </p:sp>
      <p:sp>
        <p:nvSpPr>
          <p:cNvPr id="14" name="Freeform 14"/>
          <p:cNvSpPr/>
          <p:nvPr/>
        </p:nvSpPr>
        <p:spPr>
          <a:xfrm>
            <a:off x="7315200" y="4305300"/>
            <a:ext cx="5863590" cy="3686175"/>
          </a:xfrm>
          <a:custGeom>
            <a:avLst/>
            <a:gdLst/>
            <a:ahLst/>
            <a:cxnLst/>
            <a:rect l="l" t="t" r="r" b="b"/>
            <a:pathLst>
              <a:path w="3017504" h="2009577">
                <a:moveTo>
                  <a:pt x="0" y="0"/>
                </a:moveTo>
                <a:lnTo>
                  <a:pt x="3017503" y="0"/>
                </a:lnTo>
                <a:lnTo>
                  <a:pt x="3017503" y="2009577"/>
                </a:lnTo>
                <a:lnTo>
                  <a:pt x="0" y="2009577"/>
                </a:lnTo>
                <a:lnTo>
                  <a:pt x="0" y="0"/>
                </a:lnTo>
                <a:close/>
              </a:path>
            </a:pathLst>
          </a:custGeom>
          <a:blipFill>
            <a:blip r:embed="rId5"/>
            <a:stretch>
              <a:fillRect l="-4887" t="-158138" b="-20358"/>
            </a:stretch>
          </a:blipFill>
        </p:spPr>
      </p:sp>
      <p:sp>
        <p:nvSpPr>
          <p:cNvPr id="15" name="Freeform 15"/>
          <p:cNvSpPr/>
          <p:nvPr/>
        </p:nvSpPr>
        <p:spPr>
          <a:xfrm>
            <a:off x="7969885" y="1638300"/>
            <a:ext cx="5521960" cy="1993265"/>
          </a:xfrm>
          <a:custGeom>
            <a:avLst/>
            <a:gdLst/>
            <a:ahLst/>
            <a:cxnLst/>
            <a:rect l="l" t="t" r="r" b="b"/>
            <a:pathLst>
              <a:path w="6012375" h="2675691">
                <a:moveTo>
                  <a:pt x="0" y="0"/>
                </a:moveTo>
                <a:lnTo>
                  <a:pt x="6012375" y="0"/>
                </a:lnTo>
                <a:lnTo>
                  <a:pt x="6012375" y="2675691"/>
                </a:lnTo>
                <a:lnTo>
                  <a:pt x="0" y="2675691"/>
                </a:lnTo>
                <a:lnTo>
                  <a:pt x="0" y="0"/>
                </a:lnTo>
                <a:close/>
              </a:path>
            </a:pathLst>
          </a:custGeom>
          <a:blipFill>
            <a:blip r:embed="rId6"/>
            <a:stretch>
              <a:fillRect r="-6478" b="-18837"/>
            </a:stretch>
          </a:blipFill>
        </p:spPr>
      </p:sp>
      <p:sp>
        <p:nvSpPr>
          <p:cNvPr id="17" name="Freeform 17"/>
          <p:cNvSpPr/>
          <p:nvPr/>
        </p:nvSpPr>
        <p:spPr>
          <a:xfrm>
            <a:off x="13616523" y="1581583"/>
            <a:ext cx="3470024" cy="6313798"/>
          </a:xfrm>
          <a:custGeom>
            <a:avLst/>
            <a:gdLst/>
            <a:ahLst/>
            <a:cxnLst/>
            <a:rect l="l" t="t" r="r" b="b"/>
            <a:pathLst>
              <a:path w="4317596" h="7729890">
                <a:moveTo>
                  <a:pt x="0" y="0"/>
                </a:moveTo>
                <a:lnTo>
                  <a:pt x="4317596" y="0"/>
                </a:lnTo>
                <a:lnTo>
                  <a:pt x="4317596" y="7729890"/>
                </a:lnTo>
                <a:lnTo>
                  <a:pt x="0" y="7729890"/>
                </a:lnTo>
                <a:lnTo>
                  <a:pt x="0" y="0"/>
                </a:lnTo>
                <a:close/>
              </a:path>
            </a:pathLst>
          </a:custGeom>
          <a:blipFill>
            <a:blip r:embed="rId7"/>
            <a:stretch>
              <a:fillRect/>
            </a:stretch>
          </a:blipFill>
        </p:spPr>
      </p:sp>
      <p:sp>
        <p:nvSpPr>
          <p:cNvPr id="18" name="TextBox 18"/>
          <p:cNvSpPr txBox="1"/>
          <p:nvPr/>
        </p:nvSpPr>
        <p:spPr>
          <a:xfrm>
            <a:off x="3187428" y="772271"/>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9" name="TextBox 19"/>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20" name="TextBox 20"/>
          <p:cNvSpPr txBox="1"/>
          <p:nvPr/>
        </p:nvSpPr>
        <p:spPr>
          <a:xfrm>
            <a:off x="2862078" y="1511245"/>
            <a:ext cx="3948545"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功能10：选项卡</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21" name="TextBox 21"/>
          <p:cNvSpPr txBox="1"/>
          <p:nvPr/>
        </p:nvSpPr>
        <p:spPr>
          <a:xfrm>
            <a:off x="8415191" y="928329"/>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a:solidFill>
                  <a:srgbClr val="000000">
                    <a:alpha val="80000"/>
                  </a:srgbClr>
                </a:solidFill>
                <a:ea typeface="字由点字刻宋" panose="00020600040101010101" charset="-122"/>
              </a:rPr>
              <a:t>主要代码</a:t>
            </a:r>
            <a:endParaRPr lang="en-US" sz="3200" spc="192">
              <a:solidFill>
                <a:srgbClr val="000000">
                  <a:alpha val="80000"/>
                </a:srgbClr>
              </a:solidFill>
              <a:ea typeface="字由点字刻宋" panose="00020600040101010101" charset="-122"/>
            </a:endParaRPr>
          </a:p>
        </p:txBody>
      </p:sp>
      <p:sp>
        <p:nvSpPr>
          <p:cNvPr id="16" name="Freeform 16"/>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8"/>
            <a:stretch>
              <a:fillRect/>
            </a:stretch>
          </a:blipFill>
        </p:spPr>
      </p:sp>
      <p:grpSp>
        <p:nvGrpSpPr>
          <p:cNvPr id="22" name="Group 17"/>
          <p:cNvGrpSpPr/>
          <p:nvPr/>
        </p:nvGrpSpPr>
        <p:grpSpPr>
          <a:xfrm>
            <a:off x="7162800" y="4118610"/>
            <a:ext cx="6170295" cy="4020820"/>
            <a:chOff x="0" y="-38047"/>
            <a:chExt cx="1218192" cy="2134996"/>
          </a:xfrm>
        </p:grpSpPr>
        <p:sp>
          <p:nvSpPr>
            <p:cNvPr id="23"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4"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grpSp>
        <p:nvGrpSpPr>
          <p:cNvPr id="25" name="Group 17"/>
          <p:cNvGrpSpPr/>
          <p:nvPr/>
        </p:nvGrpSpPr>
        <p:grpSpPr>
          <a:xfrm>
            <a:off x="1659890" y="2406015"/>
            <a:ext cx="5388610" cy="7016750"/>
            <a:chOff x="0" y="-38047"/>
            <a:chExt cx="1218192" cy="2134996"/>
          </a:xfrm>
        </p:grpSpPr>
        <p:sp>
          <p:nvSpPr>
            <p:cNvPr id="26"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7"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3" name="Freeform 13"/>
          <p:cNvSpPr/>
          <p:nvPr/>
        </p:nvSpPr>
        <p:spPr>
          <a:xfrm>
            <a:off x="3276600" y="1746250"/>
            <a:ext cx="4779645" cy="7524750"/>
          </a:xfrm>
          <a:custGeom>
            <a:avLst/>
            <a:gdLst/>
            <a:ahLst/>
            <a:cxnLst/>
            <a:rect l="l" t="t" r="r" b="b"/>
            <a:pathLst>
              <a:path w="3313188" h="5928862">
                <a:moveTo>
                  <a:pt x="0" y="0"/>
                </a:moveTo>
                <a:lnTo>
                  <a:pt x="3313188" y="0"/>
                </a:lnTo>
                <a:lnTo>
                  <a:pt x="3313188" y="5928862"/>
                </a:lnTo>
                <a:lnTo>
                  <a:pt x="0" y="5928862"/>
                </a:lnTo>
                <a:lnTo>
                  <a:pt x="0" y="0"/>
                </a:lnTo>
                <a:close/>
              </a:path>
            </a:pathLst>
          </a:custGeom>
          <a:blipFill>
            <a:blip r:embed="rId3"/>
            <a:stretch>
              <a:fillRect/>
            </a:stretch>
          </a:blipFill>
        </p:spPr>
      </p:sp>
      <p:sp>
        <p:nvSpPr>
          <p:cNvPr id="14" name="Freeform 14"/>
          <p:cNvSpPr/>
          <p:nvPr/>
        </p:nvSpPr>
        <p:spPr>
          <a:xfrm>
            <a:off x="9829800" y="3086100"/>
            <a:ext cx="6730365" cy="5138420"/>
          </a:xfrm>
          <a:custGeom>
            <a:avLst/>
            <a:gdLst/>
            <a:ahLst/>
            <a:cxnLst/>
            <a:rect l="l" t="t" r="r" b="b"/>
            <a:pathLst>
              <a:path w="8146368" h="6847849">
                <a:moveTo>
                  <a:pt x="0" y="0"/>
                </a:moveTo>
                <a:lnTo>
                  <a:pt x="8146368" y="0"/>
                </a:lnTo>
                <a:lnTo>
                  <a:pt x="8146368" y="6847850"/>
                </a:lnTo>
                <a:lnTo>
                  <a:pt x="0" y="6847850"/>
                </a:lnTo>
                <a:lnTo>
                  <a:pt x="0" y="0"/>
                </a:lnTo>
                <a:close/>
              </a:path>
            </a:pathLst>
          </a:custGeom>
          <a:blipFill>
            <a:blip r:embed="rId4"/>
            <a:stretch>
              <a:fillRect/>
            </a:stretch>
          </a:blipFill>
        </p:spPr>
      </p:sp>
      <p:sp>
        <p:nvSpPr>
          <p:cNvPr id="15" name="TextBox 15"/>
          <p:cNvSpPr txBox="1"/>
          <p:nvPr/>
        </p:nvSpPr>
        <p:spPr>
          <a:xfrm>
            <a:off x="3063586" y="783548"/>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6" name="TextBox 16"/>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7" name="TextBox 17"/>
          <p:cNvSpPr txBox="1"/>
          <p:nvPr/>
        </p:nvSpPr>
        <p:spPr>
          <a:xfrm>
            <a:off x="381211" y="3543264"/>
            <a:ext cx="3863266" cy="1395095"/>
          </a:xfrm>
          <a:prstGeom prst="rect">
            <a:avLst/>
          </a:prstGeom>
        </p:spPr>
        <p:txBody>
          <a:bodyPr wrap="square"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功能11：</a:t>
            </a:r>
            <a:endParaRPr lang="en-US" sz="3200" spc="192" dirty="0">
              <a:solidFill>
                <a:srgbClr val="000000">
                  <a:alpha val="80000"/>
                </a:srgbClr>
              </a:solidFill>
              <a:latin typeface="字由点字刻宋" panose="00020600040101010101" charset="-122"/>
              <a:ea typeface="字由点字刻宋" panose="00020600040101010101" charset="-122"/>
            </a:endParaRPr>
          </a:p>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搜索框</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18" name="TextBox 18"/>
          <p:cNvSpPr txBox="1"/>
          <p:nvPr/>
        </p:nvSpPr>
        <p:spPr>
          <a:xfrm>
            <a:off x="10134404" y="2095484"/>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sp>
        <p:nvSpPr>
          <p:cNvPr id="12" name="Freeform 12"/>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grpSp>
        <p:nvGrpSpPr>
          <p:cNvPr id="20" name="Group 17"/>
          <p:cNvGrpSpPr/>
          <p:nvPr/>
        </p:nvGrpSpPr>
        <p:grpSpPr>
          <a:xfrm>
            <a:off x="3128645" y="1485900"/>
            <a:ext cx="5098415" cy="7967345"/>
            <a:chOff x="0" y="-38047"/>
            <a:chExt cx="1218192" cy="2134996"/>
          </a:xfrm>
        </p:grpSpPr>
        <p:sp>
          <p:nvSpPr>
            <p:cNvPr id="21"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2"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2" name="Freeform 12"/>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3"/>
            <a:stretch>
              <a:fillRect/>
            </a:stretch>
          </a:blipFill>
        </p:spPr>
      </p:sp>
      <p:sp>
        <p:nvSpPr>
          <p:cNvPr id="13" name="Freeform 13"/>
          <p:cNvSpPr/>
          <p:nvPr/>
        </p:nvSpPr>
        <p:spPr>
          <a:xfrm>
            <a:off x="5715248" y="1790779"/>
            <a:ext cx="4525501" cy="7438233"/>
          </a:xfrm>
          <a:custGeom>
            <a:avLst/>
            <a:gdLst/>
            <a:ahLst/>
            <a:cxnLst/>
            <a:rect l="l" t="t" r="r" b="b"/>
            <a:pathLst>
              <a:path w="3390758" h="6200628">
                <a:moveTo>
                  <a:pt x="0" y="0"/>
                </a:moveTo>
                <a:lnTo>
                  <a:pt x="3390758" y="0"/>
                </a:lnTo>
                <a:lnTo>
                  <a:pt x="3390758" y="6200629"/>
                </a:lnTo>
                <a:lnTo>
                  <a:pt x="0" y="6200629"/>
                </a:lnTo>
                <a:lnTo>
                  <a:pt x="0" y="0"/>
                </a:lnTo>
                <a:close/>
              </a:path>
            </a:pathLst>
          </a:custGeom>
          <a:blipFill>
            <a:blip r:embed="rId4"/>
            <a:stretch>
              <a:fillRect/>
            </a:stretch>
          </a:blipFill>
        </p:spPr>
      </p:sp>
      <p:sp>
        <p:nvSpPr>
          <p:cNvPr id="14" name="TextBox 14"/>
          <p:cNvSpPr txBox="1"/>
          <p:nvPr/>
        </p:nvSpPr>
        <p:spPr>
          <a:xfrm>
            <a:off x="3150758" y="838307"/>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5" name="TextBox 15"/>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6" name="TextBox 16"/>
          <p:cNvSpPr txBox="1"/>
          <p:nvPr/>
        </p:nvSpPr>
        <p:spPr>
          <a:xfrm>
            <a:off x="1981015" y="3238814"/>
            <a:ext cx="3948545"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功能12：公告板</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pic>
        <p:nvPicPr>
          <p:cNvPr id="17" name="图片 16"/>
          <p:cNvPicPr>
            <a:picLocks noChangeAspect="1"/>
          </p:cNvPicPr>
          <p:nvPr/>
        </p:nvPicPr>
        <p:blipFill>
          <a:blip r:embed="rId5"/>
          <a:stretch>
            <a:fillRect/>
          </a:stretch>
        </p:blipFill>
        <p:spPr>
          <a:xfrm>
            <a:off x="10756900" y="5143500"/>
            <a:ext cx="6489065" cy="3263900"/>
          </a:xfrm>
          <a:prstGeom prst="rect">
            <a:avLst/>
          </a:prstGeom>
        </p:spPr>
      </p:pic>
      <p:sp>
        <p:nvSpPr>
          <p:cNvPr id="18" name="TextBox 18"/>
          <p:cNvSpPr txBox="1"/>
          <p:nvPr/>
        </p:nvSpPr>
        <p:spPr>
          <a:xfrm>
            <a:off x="8915204" y="4229084"/>
            <a:ext cx="5506494" cy="635000"/>
          </a:xfrm>
          <a:prstGeom prst="rect">
            <a:avLst/>
          </a:prstGeom>
        </p:spPr>
        <p:txBody>
          <a:bodyPr lIns="0" tIns="0" rIns="0" bIns="0" rtlCol="0" anchor="t">
            <a:spAutoFit/>
          </a:bodyPr>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grpSp>
        <p:nvGrpSpPr>
          <p:cNvPr id="20" name="Group 17"/>
          <p:cNvGrpSpPr/>
          <p:nvPr/>
        </p:nvGrpSpPr>
        <p:grpSpPr>
          <a:xfrm>
            <a:off x="5638800" y="1546860"/>
            <a:ext cx="4721860" cy="7856855"/>
            <a:chOff x="0" y="-38047"/>
            <a:chExt cx="1218192" cy="2134996"/>
          </a:xfrm>
        </p:grpSpPr>
        <p:sp>
          <p:nvSpPr>
            <p:cNvPr id="21"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2"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1038" y="63975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4" name="Freeform 14"/>
          <p:cNvSpPr/>
          <p:nvPr/>
        </p:nvSpPr>
        <p:spPr>
          <a:xfrm>
            <a:off x="9372499" y="2552799"/>
            <a:ext cx="5355057" cy="3951330"/>
          </a:xfrm>
          <a:custGeom>
            <a:avLst/>
            <a:gdLst/>
            <a:ahLst/>
            <a:cxnLst/>
            <a:rect l="l" t="t" r="r" b="b"/>
            <a:pathLst>
              <a:path w="6693421" h="5095642">
                <a:moveTo>
                  <a:pt x="0" y="0"/>
                </a:moveTo>
                <a:lnTo>
                  <a:pt x="6693421" y="0"/>
                </a:lnTo>
                <a:lnTo>
                  <a:pt x="6693421" y="5095642"/>
                </a:lnTo>
                <a:lnTo>
                  <a:pt x="0" y="5095642"/>
                </a:lnTo>
                <a:lnTo>
                  <a:pt x="0" y="0"/>
                </a:lnTo>
                <a:close/>
              </a:path>
            </a:pathLst>
          </a:custGeom>
          <a:blipFill>
            <a:blip r:embed="rId3"/>
            <a:stretch>
              <a:fillRect l="-807" b="-2475"/>
            </a:stretch>
          </a:blipFill>
        </p:spPr>
      </p:sp>
      <p:sp>
        <p:nvSpPr>
          <p:cNvPr id="12" name="Freeform 12"/>
          <p:cNvSpPr/>
          <p:nvPr/>
        </p:nvSpPr>
        <p:spPr>
          <a:xfrm>
            <a:off x="10820400" y="5600700"/>
            <a:ext cx="4791075" cy="3797935"/>
          </a:xfrm>
          <a:custGeom>
            <a:avLst/>
            <a:gdLst/>
            <a:ahLst/>
            <a:cxnLst/>
            <a:rect l="l" t="t" r="r" b="b"/>
            <a:pathLst>
              <a:path w="5355057" h="4371806">
                <a:moveTo>
                  <a:pt x="0" y="0"/>
                </a:moveTo>
                <a:lnTo>
                  <a:pt x="5355056" y="0"/>
                </a:lnTo>
                <a:lnTo>
                  <a:pt x="5355056" y="4371807"/>
                </a:lnTo>
                <a:lnTo>
                  <a:pt x="0" y="4371807"/>
                </a:lnTo>
                <a:lnTo>
                  <a:pt x="0" y="0"/>
                </a:lnTo>
                <a:close/>
              </a:path>
            </a:pathLst>
          </a:custGeom>
          <a:blipFill>
            <a:blip r:embed="rId4"/>
            <a:stretch>
              <a:fillRect/>
            </a:stretch>
          </a:blipFill>
        </p:spPr>
        <p:txBody>
          <a:bodyPr/>
          <a:lstStyle/>
          <a:p>
            <a:endParaRPr lang="zh-CN" altLang="en-US" dirty="0"/>
          </a:p>
        </p:txBody>
      </p:sp>
      <p:sp>
        <p:nvSpPr>
          <p:cNvPr id="13" name="Freeform 13"/>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sp>
        <p:nvSpPr>
          <p:cNvPr id="16" name="TextBox 16"/>
          <p:cNvSpPr txBox="1"/>
          <p:nvPr/>
        </p:nvSpPr>
        <p:spPr>
          <a:xfrm>
            <a:off x="3181866" y="864126"/>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7" name="TextBox 17"/>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8" name="TextBox 18"/>
          <p:cNvSpPr txBox="1"/>
          <p:nvPr/>
        </p:nvSpPr>
        <p:spPr>
          <a:xfrm>
            <a:off x="533376" y="3543508"/>
            <a:ext cx="3948545" cy="1395095"/>
          </a:xfrm>
          <a:prstGeom prst="rect">
            <a:avLst/>
          </a:prstGeom>
        </p:spPr>
        <p:txBody>
          <a:bodyPr lIns="0" tIns="0" rIns="0" bIns="0" rtlCol="0" anchor="t">
            <a:spAutoFit/>
          </a:bodyPr>
          <a:lstStyle/>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功能13：</a:t>
            </a:r>
            <a:endParaRPr lang="en-US" sz="3200" spc="192" dirty="0">
              <a:solidFill>
                <a:srgbClr val="000000">
                  <a:alpha val="80000"/>
                </a:srgbClr>
              </a:solidFill>
              <a:latin typeface="字由点字刻宋" panose="00020600040101010101" charset="-122"/>
              <a:ea typeface="字由点字刻宋" panose="00020600040101010101" charset="-122"/>
            </a:endParaRPr>
          </a:p>
          <a:p>
            <a:pPr marL="0" lvl="0" indent="45720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rPr>
              <a:t>商品列表</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19" name="TextBox 19"/>
          <p:cNvSpPr txBox="1"/>
          <p:nvPr/>
        </p:nvSpPr>
        <p:spPr>
          <a:xfrm>
            <a:off x="10591546" y="1486008"/>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pic>
        <p:nvPicPr>
          <p:cNvPr id="20" name="图片 19"/>
          <p:cNvPicPr>
            <a:picLocks noChangeAspect="1"/>
          </p:cNvPicPr>
          <p:nvPr/>
        </p:nvPicPr>
        <p:blipFill>
          <a:blip r:embed="rId6"/>
          <a:stretch>
            <a:fillRect/>
          </a:stretch>
        </p:blipFill>
        <p:spPr>
          <a:xfrm>
            <a:off x="3810000" y="1866900"/>
            <a:ext cx="4239895" cy="7502525"/>
          </a:xfrm>
          <a:prstGeom prst="rect">
            <a:avLst/>
          </a:prstGeom>
        </p:spPr>
      </p:pic>
      <p:grpSp>
        <p:nvGrpSpPr>
          <p:cNvPr id="21" name="Group 17"/>
          <p:cNvGrpSpPr/>
          <p:nvPr/>
        </p:nvGrpSpPr>
        <p:grpSpPr>
          <a:xfrm>
            <a:off x="3675380" y="1562100"/>
            <a:ext cx="4493260" cy="7844790"/>
            <a:chOff x="0" y="-38047"/>
            <a:chExt cx="1218192" cy="2134996"/>
          </a:xfrm>
        </p:grpSpPr>
        <p:sp>
          <p:nvSpPr>
            <p:cNvPr id="22"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3"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12" name="Freeform 12"/>
          <p:cNvSpPr/>
          <p:nvPr/>
        </p:nvSpPr>
        <p:spPr>
          <a:xfrm>
            <a:off x="9677204" y="6972280"/>
            <a:ext cx="5449891" cy="2535407"/>
          </a:xfrm>
          <a:custGeom>
            <a:avLst/>
            <a:gdLst/>
            <a:ahLst/>
            <a:cxnLst/>
            <a:rect l="l" t="t" r="r" b="b"/>
            <a:pathLst>
              <a:path w="6596211" h="3353530">
                <a:moveTo>
                  <a:pt x="0" y="0"/>
                </a:moveTo>
                <a:lnTo>
                  <a:pt x="6596211" y="0"/>
                </a:lnTo>
                <a:lnTo>
                  <a:pt x="6596211" y="3353531"/>
                </a:lnTo>
                <a:lnTo>
                  <a:pt x="0" y="3353531"/>
                </a:lnTo>
                <a:lnTo>
                  <a:pt x="0" y="0"/>
                </a:lnTo>
                <a:close/>
              </a:path>
            </a:pathLst>
          </a:custGeom>
          <a:blipFill>
            <a:blip r:embed="rId2"/>
            <a:stretch>
              <a:fillRect l="-1042" t="-6148" r="-8336" b="-106148"/>
            </a:stretch>
          </a:blipFill>
        </p:spPr>
      </p:sp>
      <p:sp>
        <p:nvSpPr>
          <p:cNvPr id="14" name="Freeform 14"/>
          <p:cNvSpPr/>
          <p:nvPr/>
        </p:nvSpPr>
        <p:spPr>
          <a:xfrm>
            <a:off x="13258741" y="1943032"/>
            <a:ext cx="3726092" cy="6493452"/>
          </a:xfrm>
          <a:custGeom>
            <a:avLst/>
            <a:gdLst/>
            <a:ahLst/>
            <a:cxnLst/>
            <a:rect l="l" t="t" r="r" b="b"/>
            <a:pathLst>
              <a:path w="4264973" h="7125883">
                <a:moveTo>
                  <a:pt x="0" y="0"/>
                </a:moveTo>
                <a:lnTo>
                  <a:pt x="4264973" y="0"/>
                </a:lnTo>
                <a:lnTo>
                  <a:pt x="4264973" y="7125883"/>
                </a:lnTo>
                <a:lnTo>
                  <a:pt x="0" y="7125883"/>
                </a:lnTo>
                <a:lnTo>
                  <a:pt x="0" y="0"/>
                </a:lnTo>
                <a:close/>
              </a:path>
            </a:pathLst>
          </a:custGeom>
          <a:blipFill>
            <a:blip r:embed="rId3"/>
            <a:stretch>
              <a:fillRect/>
            </a:stretch>
          </a:blipFill>
        </p:spPr>
      </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4"/>
            <a:stretch>
              <a:fillRect/>
            </a:stretch>
          </a:blipFill>
        </p:spPr>
      </p:sp>
      <p:sp>
        <p:nvSpPr>
          <p:cNvPr id="13" name="Freeform 13"/>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sp>
        <p:nvSpPr>
          <p:cNvPr id="15" name="Freeform 15"/>
          <p:cNvSpPr/>
          <p:nvPr/>
        </p:nvSpPr>
        <p:spPr>
          <a:xfrm>
            <a:off x="3895090" y="1805940"/>
            <a:ext cx="4355465" cy="7705725"/>
          </a:xfrm>
          <a:custGeom>
            <a:avLst/>
            <a:gdLst/>
            <a:ahLst/>
            <a:cxnLst/>
            <a:rect l="l" t="t" r="r" b="b"/>
            <a:pathLst>
              <a:path w="3613024" h="6493452">
                <a:moveTo>
                  <a:pt x="0" y="0"/>
                </a:moveTo>
                <a:lnTo>
                  <a:pt x="3613023" y="0"/>
                </a:lnTo>
                <a:lnTo>
                  <a:pt x="3613023" y="6493452"/>
                </a:lnTo>
                <a:lnTo>
                  <a:pt x="0" y="6493452"/>
                </a:lnTo>
                <a:lnTo>
                  <a:pt x="0" y="0"/>
                </a:lnTo>
                <a:close/>
              </a:path>
            </a:pathLst>
          </a:custGeom>
          <a:blipFill>
            <a:blip r:embed="rId6"/>
            <a:stretch>
              <a:fillRect/>
            </a:stretch>
          </a:blipFill>
        </p:spPr>
      </p:sp>
      <p:sp>
        <p:nvSpPr>
          <p:cNvPr id="16" name="TextBox 16"/>
          <p:cNvSpPr txBox="1"/>
          <p:nvPr/>
        </p:nvSpPr>
        <p:spPr>
          <a:xfrm>
            <a:off x="3131109" y="843515"/>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7" name="TextBox 17"/>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9" name="TextBox 19"/>
          <p:cNvSpPr txBox="1"/>
          <p:nvPr/>
        </p:nvSpPr>
        <p:spPr>
          <a:xfrm>
            <a:off x="7696233" y="4457659"/>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sp>
        <p:nvSpPr>
          <p:cNvPr id="20" name="TextBox 18"/>
          <p:cNvSpPr txBox="1"/>
          <p:nvPr/>
        </p:nvSpPr>
        <p:spPr>
          <a:xfrm>
            <a:off x="533376" y="3543508"/>
            <a:ext cx="3948545" cy="1395095"/>
          </a:xfrm>
          <a:prstGeom prst="rect">
            <a:avLst/>
          </a:prstGeom>
        </p:spPr>
        <p:txBody>
          <a:bodyPr lIns="0" tIns="0" rIns="0" bIns="0" rtlCol="0" anchor="t">
            <a:spAutoFit/>
          </a:bodyPr>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sym typeface="+mn-ea"/>
              </a:rPr>
              <a:t>功能14：</a:t>
            </a:r>
            <a:endParaRPr lang="en-US" sz="3200" spc="192" dirty="0">
              <a:solidFill>
                <a:srgbClr val="000000">
                  <a:alpha val="80000"/>
                </a:srgbClr>
              </a:solidFill>
              <a:latin typeface="字由点字刻宋" panose="00020600040101010101" charset="-122"/>
              <a:ea typeface="字由点字刻宋" panose="00020600040101010101" charset="-122"/>
            </a:endParaRPr>
          </a:p>
          <a:p>
            <a:pPr marL="0" lvl="0" indent="45720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sym typeface="+mn-ea"/>
              </a:rPr>
              <a:t>一键登录</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grpSp>
        <p:nvGrpSpPr>
          <p:cNvPr id="21" name="Group 17"/>
          <p:cNvGrpSpPr/>
          <p:nvPr/>
        </p:nvGrpSpPr>
        <p:grpSpPr>
          <a:xfrm>
            <a:off x="3810000" y="1562100"/>
            <a:ext cx="4493260" cy="8002905"/>
            <a:chOff x="0" y="-38047"/>
            <a:chExt cx="1218192" cy="2134996"/>
          </a:xfrm>
        </p:grpSpPr>
        <p:sp>
          <p:nvSpPr>
            <p:cNvPr id="22"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3"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3" name="Freeform 13"/>
          <p:cNvSpPr/>
          <p:nvPr/>
        </p:nvSpPr>
        <p:spPr>
          <a:xfrm>
            <a:off x="9448800" y="2171700"/>
            <a:ext cx="5838825" cy="4859020"/>
          </a:xfrm>
          <a:custGeom>
            <a:avLst/>
            <a:gdLst/>
            <a:ahLst/>
            <a:cxnLst/>
            <a:rect l="l" t="t" r="r" b="b"/>
            <a:pathLst>
              <a:path w="5867077" h="5462933">
                <a:moveTo>
                  <a:pt x="0" y="0"/>
                </a:moveTo>
                <a:lnTo>
                  <a:pt x="5867077" y="0"/>
                </a:lnTo>
                <a:lnTo>
                  <a:pt x="5867077" y="5462933"/>
                </a:lnTo>
                <a:lnTo>
                  <a:pt x="0" y="5462933"/>
                </a:lnTo>
                <a:lnTo>
                  <a:pt x="0" y="0"/>
                </a:lnTo>
                <a:close/>
              </a:path>
            </a:pathLst>
          </a:custGeom>
          <a:blipFill>
            <a:blip r:embed="rId3"/>
            <a:stretch>
              <a:fillRect r="-6823"/>
            </a:stretch>
          </a:blipFill>
        </p:spPr>
      </p:sp>
      <p:sp>
        <p:nvSpPr>
          <p:cNvPr id="14" name="Freeform 14"/>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4"/>
            <a:stretch>
              <a:fillRect/>
            </a:stretch>
          </a:blipFill>
        </p:spPr>
      </p:sp>
      <p:sp>
        <p:nvSpPr>
          <p:cNvPr id="16" name="TextBox 16"/>
          <p:cNvSpPr txBox="1"/>
          <p:nvPr/>
        </p:nvSpPr>
        <p:spPr>
          <a:xfrm>
            <a:off x="3081211" y="816121"/>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dirty="0" err="1">
                <a:solidFill>
                  <a:srgbClr val="7C876F"/>
                </a:solidFill>
                <a:ea typeface="华文行楷" panose="02010800040101010101" charset="-122"/>
              </a:rPr>
              <a:t>功能介绍</a:t>
            </a:r>
            <a:endParaRPr lang="en-US" sz="5600" spc="280" dirty="0">
              <a:solidFill>
                <a:srgbClr val="7C876F"/>
              </a:solidFill>
              <a:ea typeface="华文行楷" panose="02010800040101010101" charset="-122"/>
            </a:endParaRPr>
          </a:p>
        </p:txBody>
      </p:sp>
      <p:sp>
        <p:nvSpPr>
          <p:cNvPr id="17" name="TextBox 17"/>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叁</a:t>
            </a:r>
            <a:endParaRPr lang="en-US" sz="6800">
              <a:solidFill>
                <a:srgbClr val="F3F1EB"/>
              </a:solidFill>
              <a:ea typeface="华文行楷" panose="02010800040101010101" charset="-122"/>
            </a:endParaRPr>
          </a:p>
        </p:txBody>
      </p:sp>
      <p:sp>
        <p:nvSpPr>
          <p:cNvPr id="19" name="TextBox 19"/>
          <p:cNvSpPr txBox="1"/>
          <p:nvPr/>
        </p:nvSpPr>
        <p:spPr>
          <a:xfrm>
            <a:off x="10744159" y="1257446"/>
            <a:ext cx="5506494" cy="635000"/>
          </a:xfrm>
          <a:prstGeom prst="rect">
            <a:avLst/>
          </a:prstGeom>
        </p:spPr>
        <p:txBody>
          <a:bodyPr lIns="0" tIns="0" rIns="0" bIns="0" rtlCol="0" anchor="t">
            <a:spAutoFit/>
          </a:bodyPr>
          <a:lstStyle/>
          <a:p>
            <a:pPr marL="0" lvl="0" indent="0" algn="ctr">
              <a:lnSpc>
                <a:spcPts val="5440"/>
              </a:lnSpc>
              <a:spcBef>
                <a:spcPct val="0"/>
              </a:spcBef>
            </a:pPr>
            <a:r>
              <a:rPr lang="en-US" sz="3200" spc="192" dirty="0" err="1">
                <a:solidFill>
                  <a:srgbClr val="000000">
                    <a:alpha val="80000"/>
                  </a:srgbClr>
                </a:solidFill>
                <a:ea typeface="字由点字刻宋" panose="00020600040101010101" charset="-122"/>
              </a:rPr>
              <a:t>主要代码</a:t>
            </a:r>
            <a:endParaRPr lang="en-US" sz="3200" spc="192" dirty="0">
              <a:solidFill>
                <a:srgbClr val="000000">
                  <a:alpha val="80000"/>
                </a:srgbClr>
              </a:solidFill>
              <a:ea typeface="字由点字刻宋" panose="00020600040101010101" charset="-122"/>
            </a:endParaRPr>
          </a:p>
        </p:txBody>
      </p:sp>
      <p:sp>
        <p:nvSpPr>
          <p:cNvPr id="20" name="TextBox 18"/>
          <p:cNvSpPr txBox="1"/>
          <p:nvPr/>
        </p:nvSpPr>
        <p:spPr>
          <a:xfrm>
            <a:off x="533376" y="3543508"/>
            <a:ext cx="3948545" cy="1395095"/>
          </a:xfrm>
          <a:prstGeom prst="rect">
            <a:avLst/>
          </a:prstGeom>
        </p:spPr>
        <p:txBody>
          <a:bodyPr lIns="0" tIns="0" rIns="0" bIns="0" rtlCol="0" anchor="t">
            <a:spAutoFit/>
          </a:bodyPr>
          <a:p>
            <a:pPr marL="0" lvl="0" indent="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sym typeface="+mn-ea"/>
              </a:rPr>
              <a:t>功能15：</a:t>
            </a:r>
            <a:endParaRPr lang="en-US" sz="3200" spc="192" dirty="0">
              <a:solidFill>
                <a:srgbClr val="000000">
                  <a:alpha val="80000"/>
                </a:srgbClr>
              </a:solidFill>
              <a:latin typeface="字由点字刻宋" panose="00020600040101010101" charset="-122"/>
              <a:ea typeface="字由点字刻宋" panose="00020600040101010101" charset="-122"/>
              <a:sym typeface="+mn-ea"/>
            </a:endParaRPr>
          </a:p>
          <a:p>
            <a:pPr marL="0" lvl="0" indent="457200" algn="ctr">
              <a:lnSpc>
                <a:spcPts val="5440"/>
              </a:lnSpc>
              <a:spcBef>
                <a:spcPct val="0"/>
              </a:spcBef>
            </a:pPr>
            <a:r>
              <a:rPr lang="en-US" sz="3200" spc="192" dirty="0">
                <a:solidFill>
                  <a:srgbClr val="000000">
                    <a:alpha val="80000"/>
                  </a:srgbClr>
                </a:solidFill>
                <a:latin typeface="字由点字刻宋" panose="00020600040101010101" charset="-122"/>
                <a:ea typeface="字由点字刻宋" panose="00020600040101010101" charset="-122"/>
                <a:sym typeface="+mn-ea"/>
              </a:rPr>
              <a:t>我的钱包</a:t>
            </a:r>
            <a:endParaRPr lang="en-US" sz="3200" spc="192" dirty="0">
              <a:solidFill>
                <a:srgbClr val="000000">
                  <a:alpha val="80000"/>
                </a:srgbClr>
              </a:solidFill>
              <a:latin typeface="字由点字刻宋" panose="00020600040101010101" charset="-122"/>
              <a:ea typeface="字由点字刻宋" panose="00020600040101010101" charset="-122"/>
            </a:endParaRPr>
          </a:p>
        </p:txBody>
      </p:sp>
      <p:sp>
        <p:nvSpPr>
          <p:cNvPr id="12" name="Freeform 12"/>
          <p:cNvSpPr/>
          <p:nvPr/>
        </p:nvSpPr>
        <p:spPr>
          <a:xfrm>
            <a:off x="12725400" y="5753100"/>
            <a:ext cx="3673475" cy="3568700"/>
          </a:xfrm>
          <a:custGeom>
            <a:avLst/>
            <a:gdLst/>
            <a:ahLst/>
            <a:cxnLst/>
            <a:rect l="l" t="t" r="r" b="b"/>
            <a:pathLst>
              <a:path w="5851104" h="5588690">
                <a:moveTo>
                  <a:pt x="0" y="0"/>
                </a:moveTo>
                <a:lnTo>
                  <a:pt x="5851104" y="0"/>
                </a:lnTo>
                <a:lnTo>
                  <a:pt x="5851104" y="5588690"/>
                </a:lnTo>
                <a:lnTo>
                  <a:pt x="0" y="5588690"/>
                </a:lnTo>
                <a:lnTo>
                  <a:pt x="0" y="0"/>
                </a:lnTo>
                <a:close/>
              </a:path>
            </a:pathLst>
          </a:custGeom>
          <a:blipFill>
            <a:blip r:embed="rId5"/>
            <a:stretch>
              <a:fillRect l="-1957" r="-3524"/>
            </a:stretch>
          </a:blipFill>
        </p:spPr>
      </p:sp>
      <p:pic>
        <p:nvPicPr>
          <p:cNvPr id="281216774" name="图片 1"/>
          <p:cNvPicPr>
            <a:picLocks noChangeAspect="1"/>
          </p:cNvPicPr>
          <p:nvPr/>
        </p:nvPicPr>
        <p:blipFill>
          <a:blip r:embed="rId6"/>
          <a:stretch>
            <a:fillRect/>
          </a:stretch>
        </p:blipFill>
        <p:spPr>
          <a:xfrm>
            <a:off x="4014470" y="1816735"/>
            <a:ext cx="4288155" cy="7623810"/>
          </a:xfrm>
          <a:prstGeom prst="rect">
            <a:avLst/>
          </a:prstGeom>
        </p:spPr>
      </p:pic>
      <p:grpSp>
        <p:nvGrpSpPr>
          <p:cNvPr id="21" name="Group 17"/>
          <p:cNvGrpSpPr/>
          <p:nvPr/>
        </p:nvGrpSpPr>
        <p:grpSpPr>
          <a:xfrm>
            <a:off x="3886200" y="1562100"/>
            <a:ext cx="4493260" cy="7983855"/>
            <a:chOff x="0" y="-38047"/>
            <a:chExt cx="1218192" cy="2134996"/>
          </a:xfrm>
        </p:grpSpPr>
        <p:sp>
          <p:nvSpPr>
            <p:cNvPr id="22"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3" name="TextBox 19"/>
            <p:cNvSpPr txBox="1"/>
            <p:nvPr/>
          </p:nvSpPr>
          <p:spPr>
            <a:xfrm>
              <a:off x="0" y="-38047"/>
              <a:ext cx="1218192" cy="1827937"/>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20" name="矩形 19"/>
          <p:cNvSpPr/>
          <p:nvPr/>
        </p:nvSpPr>
        <p:spPr>
          <a:xfrm>
            <a:off x="2720340" y="1619250"/>
            <a:ext cx="13593445" cy="7685405"/>
          </a:xfrm>
          <a:prstGeom prst="rect">
            <a:avLst/>
          </a:prstGeom>
          <a:solidFill>
            <a:srgbClr val="828C7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2" name="Freeform 12"/>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3"/>
            <a:stretch>
              <a:fillRect/>
            </a:stretch>
          </a:blipFill>
        </p:spPr>
      </p:sp>
      <p:sp>
        <p:nvSpPr>
          <p:cNvPr id="13" name="Freeform 13"/>
          <p:cNvSpPr/>
          <p:nvPr/>
        </p:nvSpPr>
        <p:spPr>
          <a:xfrm>
            <a:off x="1448582" y="8664537"/>
            <a:ext cx="433333" cy="412849"/>
          </a:xfrm>
          <a:custGeom>
            <a:avLst/>
            <a:gdLst/>
            <a:ahLst/>
            <a:cxnLst/>
            <a:rect l="l" t="t" r="r" b="b"/>
            <a:pathLst>
              <a:path w="433333" h="412849">
                <a:moveTo>
                  <a:pt x="0" y="0"/>
                </a:moveTo>
                <a:lnTo>
                  <a:pt x="433333" y="0"/>
                </a:lnTo>
                <a:lnTo>
                  <a:pt x="433333" y="412848"/>
                </a:lnTo>
                <a:lnTo>
                  <a:pt x="0" y="412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427259" y="5685394"/>
            <a:ext cx="426016" cy="412849"/>
          </a:xfrm>
          <a:custGeom>
            <a:avLst/>
            <a:gdLst/>
            <a:ahLst/>
            <a:cxnLst/>
            <a:rect l="l" t="t" r="r" b="b"/>
            <a:pathLst>
              <a:path w="426016" h="412849">
                <a:moveTo>
                  <a:pt x="0" y="0"/>
                </a:moveTo>
                <a:lnTo>
                  <a:pt x="426017" y="0"/>
                </a:lnTo>
                <a:lnTo>
                  <a:pt x="426017" y="412848"/>
                </a:lnTo>
                <a:lnTo>
                  <a:pt x="0" y="4128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5" name="Picture 15">
            <a:hlinkClick r:id="" action="ppaction://media"/>
          </p:cNvPr>
          <p:cNvPicPr>
            <a:picLocks noChangeAspect="1"/>
          </p:cNvPicPr>
          <p:nvPr>
            <a:videoFile r:link="rId8"/>
            <p:extLst>
              <p:ext uri="{DAA4B4D4-6D71-4841-9C94-3DE7FCFB9230}">
                <p14:media xmlns:p14="http://schemas.microsoft.com/office/powerpoint/2010/main" r:embed="rId9"/>
              </p:ext>
            </p:extLst>
          </p:nvPr>
        </p:nvPicPr>
        <p:blipFill>
          <a:blip r:embed="rId10"/>
          <a:srcRect/>
          <a:stretch>
            <a:fillRect/>
          </a:stretch>
        </p:blipFill>
        <p:spPr>
          <a:xfrm>
            <a:off x="2973705" y="1884680"/>
            <a:ext cx="12905740" cy="7259955"/>
          </a:xfrm>
          <a:prstGeom prst="rect">
            <a:avLst/>
          </a:prstGeom>
          <a:effectLst>
            <a:softEdge rad="88900"/>
          </a:effectLst>
        </p:spPr>
      </p:pic>
      <p:sp>
        <p:nvSpPr>
          <p:cNvPr id="16" name="TextBox 16"/>
          <p:cNvSpPr txBox="1"/>
          <p:nvPr/>
        </p:nvSpPr>
        <p:spPr>
          <a:xfrm>
            <a:off x="1663875" y="1105302"/>
            <a:ext cx="1310004" cy="1220470"/>
          </a:xfrm>
          <a:prstGeom prst="rect">
            <a:avLst/>
          </a:prstGeom>
        </p:spPr>
        <p:txBody>
          <a:bodyPr lIns="0" tIns="0" rIns="0" bIns="0" rtlCol="0" anchor="t">
            <a:spAutoFit/>
          </a:bodyPr>
          <a:lstStyle/>
          <a:p>
            <a:pPr algn="ctr">
              <a:lnSpc>
                <a:spcPts val="9520"/>
              </a:lnSpc>
            </a:pPr>
            <a:r>
              <a:rPr lang="zh-CN" altLang="en-US" sz="6800">
                <a:solidFill>
                  <a:srgbClr val="F3F1EB"/>
                </a:solidFill>
                <a:ea typeface="华文行楷" panose="02010800040101010101" charset="-122"/>
              </a:rPr>
              <a:t>叁</a:t>
            </a:r>
            <a:endParaRPr lang="zh-CN" altLang="en-US" sz="6800">
              <a:solidFill>
                <a:srgbClr val="F3F1EB"/>
              </a:solidFill>
              <a:ea typeface="华文行楷" panose="02010800040101010101" charset="-122"/>
            </a:endParaRPr>
          </a:p>
        </p:txBody>
      </p:sp>
      <p:sp>
        <p:nvSpPr>
          <p:cNvPr id="17" name="TextBox 17"/>
          <p:cNvSpPr txBox="1"/>
          <p:nvPr/>
        </p:nvSpPr>
        <p:spPr>
          <a:xfrm>
            <a:off x="3036385" y="741075"/>
            <a:ext cx="4358131" cy="931283"/>
          </a:xfrm>
          <a:prstGeom prst="rect">
            <a:avLst/>
          </a:prstGeom>
        </p:spPr>
        <p:txBody>
          <a:bodyPr lIns="0" tIns="0" rIns="0" bIns="0" rtlCol="0" anchor="t">
            <a:spAutoFit/>
          </a:bodyPr>
          <a:lstStyle/>
          <a:p>
            <a:pPr marL="0" lvl="0" indent="0" algn="l">
              <a:lnSpc>
                <a:spcPts val="7550"/>
              </a:lnSpc>
              <a:spcBef>
                <a:spcPct val="0"/>
              </a:spcBef>
            </a:pPr>
            <a:r>
              <a:rPr lang="en-US" sz="5390" spc="269">
                <a:solidFill>
                  <a:srgbClr val="7C876F"/>
                </a:solidFill>
                <a:ea typeface="华文行楷" panose="02010800040101010101" charset="-122"/>
              </a:rPr>
              <a:t>作品展示</a:t>
            </a:r>
            <a:endParaRPr lang="en-US" sz="5390" spc="269">
              <a:solidFill>
                <a:srgbClr val="7C876F"/>
              </a:solidFill>
              <a:ea typeface="华文行楷" panose="02010800040101010101" charset="-122"/>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1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7307180" y="1597525"/>
            <a:ext cx="7660775" cy="766077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1EB"/>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7483317" y="1773662"/>
            <a:ext cx="7308500" cy="7308500"/>
          </a:xfrm>
          <a:custGeom>
            <a:avLst/>
            <a:gdLst/>
            <a:ahLst/>
            <a:cxnLst/>
            <a:rect l="l" t="t" r="r" b="b"/>
            <a:pathLst>
              <a:path w="7308500" h="7308500">
                <a:moveTo>
                  <a:pt x="0" y="0"/>
                </a:moveTo>
                <a:lnTo>
                  <a:pt x="7308500" y="0"/>
                </a:lnTo>
                <a:lnTo>
                  <a:pt x="7308500" y="7308501"/>
                </a:lnTo>
                <a:lnTo>
                  <a:pt x="0" y="7308501"/>
                </a:lnTo>
                <a:lnTo>
                  <a:pt x="0" y="0"/>
                </a:lnTo>
                <a:close/>
              </a:path>
            </a:pathLst>
          </a:custGeom>
          <a:blipFill>
            <a:blip r:embed="rId2"/>
            <a:stretch>
              <a:fillRect/>
            </a:stretch>
          </a:blipFill>
        </p:spPr>
      </p:sp>
      <p:grpSp>
        <p:nvGrpSpPr>
          <p:cNvPr id="8" name="Group 8"/>
          <p:cNvGrpSpPr/>
          <p:nvPr/>
        </p:nvGrpSpPr>
        <p:grpSpPr>
          <a:xfrm>
            <a:off x="9191807" y="6754857"/>
            <a:ext cx="3891521" cy="1178850"/>
            <a:chOff x="0" y="0"/>
            <a:chExt cx="833403" cy="252461"/>
          </a:xfrm>
        </p:grpSpPr>
        <p:sp>
          <p:nvSpPr>
            <p:cNvPr id="9" name="Freeform 9"/>
            <p:cNvSpPr/>
            <p:nvPr/>
          </p:nvSpPr>
          <p:spPr>
            <a:xfrm>
              <a:off x="0" y="0"/>
              <a:ext cx="833403" cy="252461"/>
            </a:xfrm>
            <a:custGeom>
              <a:avLst/>
              <a:gdLst/>
              <a:ahLst/>
              <a:cxnLst/>
              <a:rect l="l" t="t" r="r" b="b"/>
              <a:pathLst>
                <a:path w="833403" h="252461">
                  <a:moveTo>
                    <a:pt x="126230" y="0"/>
                  </a:moveTo>
                  <a:lnTo>
                    <a:pt x="707172" y="0"/>
                  </a:lnTo>
                  <a:cubicBezTo>
                    <a:pt x="740651" y="0"/>
                    <a:pt x="772758" y="13299"/>
                    <a:pt x="796431" y="36972"/>
                  </a:cubicBezTo>
                  <a:cubicBezTo>
                    <a:pt x="820104" y="60645"/>
                    <a:pt x="833403" y="92752"/>
                    <a:pt x="833403" y="126230"/>
                  </a:cubicBezTo>
                  <a:lnTo>
                    <a:pt x="833403" y="126230"/>
                  </a:lnTo>
                  <a:cubicBezTo>
                    <a:pt x="833403" y="159709"/>
                    <a:pt x="820104" y="191816"/>
                    <a:pt x="796431" y="215489"/>
                  </a:cubicBezTo>
                  <a:cubicBezTo>
                    <a:pt x="772758" y="239162"/>
                    <a:pt x="740651" y="252461"/>
                    <a:pt x="707172" y="252461"/>
                  </a:cubicBezTo>
                  <a:lnTo>
                    <a:pt x="126230" y="252461"/>
                  </a:lnTo>
                  <a:cubicBezTo>
                    <a:pt x="92752" y="252461"/>
                    <a:pt x="60645" y="239162"/>
                    <a:pt x="36972" y="215489"/>
                  </a:cubicBezTo>
                  <a:cubicBezTo>
                    <a:pt x="13299" y="191816"/>
                    <a:pt x="0" y="159709"/>
                    <a:pt x="0" y="126230"/>
                  </a:cubicBezTo>
                  <a:lnTo>
                    <a:pt x="0" y="126230"/>
                  </a:lnTo>
                  <a:cubicBezTo>
                    <a:pt x="0" y="92752"/>
                    <a:pt x="13299" y="60645"/>
                    <a:pt x="36972" y="36972"/>
                  </a:cubicBezTo>
                  <a:cubicBezTo>
                    <a:pt x="60645" y="13299"/>
                    <a:pt x="92752" y="0"/>
                    <a:pt x="126230" y="0"/>
                  </a:cubicBezTo>
                  <a:close/>
                </a:path>
              </a:pathLst>
            </a:custGeom>
            <a:solidFill>
              <a:srgbClr val="7C876F"/>
            </a:solidFill>
          </p:spPr>
        </p:sp>
        <p:sp>
          <p:nvSpPr>
            <p:cNvPr id="10" name="TextBox 10"/>
            <p:cNvSpPr txBox="1"/>
            <p:nvPr/>
          </p:nvSpPr>
          <p:spPr>
            <a:xfrm>
              <a:off x="0" y="-38100"/>
              <a:ext cx="833403" cy="290561"/>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flipV="1">
            <a:off x="14649298" y="0"/>
            <a:ext cx="3638702" cy="3462832"/>
          </a:xfrm>
          <a:custGeom>
            <a:avLst/>
            <a:gdLst/>
            <a:ahLst/>
            <a:cxnLst/>
            <a:rect l="l" t="t" r="r" b="b"/>
            <a:pathLst>
              <a:path w="3638702" h="3462832">
                <a:moveTo>
                  <a:pt x="0" y="3462832"/>
                </a:moveTo>
                <a:lnTo>
                  <a:pt x="3638702" y="3462832"/>
                </a:lnTo>
                <a:lnTo>
                  <a:pt x="3638702" y="0"/>
                </a:lnTo>
                <a:lnTo>
                  <a:pt x="0" y="0"/>
                </a:lnTo>
                <a:lnTo>
                  <a:pt x="0" y="3462832"/>
                </a:lnTo>
                <a:close/>
              </a:path>
            </a:pathLst>
          </a:custGeom>
          <a:blipFill>
            <a:blip r:embed="rId3"/>
            <a:stretch>
              <a:fillRect/>
            </a:stretch>
          </a:blipFill>
        </p:spPr>
      </p:sp>
      <p:sp>
        <p:nvSpPr>
          <p:cNvPr id="12" name="TextBox 12"/>
          <p:cNvSpPr txBox="1"/>
          <p:nvPr/>
        </p:nvSpPr>
        <p:spPr>
          <a:xfrm>
            <a:off x="9344303" y="6725517"/>
            <a:ext cx="3586529" cy="1104265"/>
          </a:xfrm>
          <a:prstGeom prst="rect">
            <a:avLst/>
          </a:prstGeom>
        </p:spPr>
        <p:txBody>
          <a:bodyPr lIns="0" tIns="0" rIns="0" bIns="0" rtlCol="0" anchor="t">
            <a:spAutoFit/>
          </a:bodyPr>
          <a:lstStyle/>
          <a:p>
            <a:pPr marL="0" lvl="0" indent="0" algn="ctr">
              <a:lnSpc>
                <a:spcPts val="8960"/>
              </a:lnSpc>
            </a:pPr>
            <a:r>
              <a:rPr lang="en-US" sz="6400" spc="319">
                <a:solidFill>
                  <a:srgbClr val="F3F1EB"/>
                </a:solidFill>
                <a:ea typeface="华文行楷" panose="02010800040101010101" charset="-122"/>
              </a:rPr>
              <a:t>总结展望</a:t>
            </a:r>
            <a:endParaRPr lang="en-US" sz="6400" spc="319">
              <a:solidFill>
                <a:srgbClr val="F3F1EB"/>
              </a:solidFill>
              <a:ea typeface="华文行楷" panose="02010800040101010101" charset="-122"/>
            </a:endParaRPr>
          </a:p>
        </p:txBody>
      </p:sp>
      <p:sp>
        <p:nvSpPr>
          <p:cNvPr id="13" name="TextBox 13"/>
          <p:cNvSpPr txBox="1"/>
          <p:nvPr/>
        </p:nvSpPr>
        <p:spPr>
          <a:xfrm>
            <a:off x="8882087" y="1263977"/>
            <a:ext cx="4201240" cy="5594890"/>
          </a:xfrm>
          <a:prstGeom prst="rect">
            <a:avLst/>
          </a:prstGeom>
        </p:spPr>
        <p:txBody>
          <a:bodyPr lIns="0" tIns="0" rIns="0" bIns="0" rtlCol="0" anchor="t">
            <a:spAutoFit/>
          </a:bodyPr>
          <a:lstStyle/>
          <a:p>
            <a:pPr algn="ctr">
              <a:lnSpc>
                <a:spcPts val="47835"/>
              </a:lnSpc>
            </a:pPr>
            <a:r>
              <a:rPr lang="en-US" sz="27025">
                <a:solidFill>
                  <a:srgbClr val="7C876F"/>
                </a:solidFill>
                <a:ea typeface="华文行楷" panose="02010800040101010101" charset="-122"/>
              </a:rPr>
              <a:t>肆</a:t>
            </a:r>
            <a:endParaRPr lang="en-US" sz="27025">
              <a:solidFill>
                <a:srgbClr val="7C876F"/>
              </a:solidFill>
              <a:ea typeface="华文行楷" panose="02010800040101010101" charset="-122"/>
            </a:endParaRPr>
          </a:p>
        </p:txBody>
      </p:sp>
      <p:sp>
        <p:nvSpPr>
          <p:cNvPr id="14" name="Freeform 14"/>
          <p:cNvSpPr/>
          <p:nvPr/>
        </p:nvSpPr>
        <p:spPr>
          <a:xfrm flipH="1">
            <a:off x="0" y="5759004"/>
            <a:ext cx="4757964" cy="4527996"/>
          </a:xfrm>
          <a:custGeom>
            <a:avLst/>
            <a:gdLst/>
            <a:ahLst/>
            <a:cxnLst/>
            <a:rect l="l" t="t" r="r" b="b"/>
            <a:pathLst>
              <a:path w="4757964" h="4527996">
                <a:moveTo>
                  <a:pt x="4757964" y="0"/>
                </a:moveTo>
                <a:lnTo>
                  <a:pt x="0" y="0"/>
                </a:lnTo>
                <a:lnTo>
                  <a:pt x="0" y="4527996"/>
                </a:lnTo>
                <a:lnTo>
                  <a:pt x="4757964" y="4527996"/>
                </a:lnTo>
                <a:lnTo>
                  <a:pt x="4757964" y="0"/>
                </a:lnTo>
                <a:close/>
              </a:path>
            </a:pathLst>
          </a:custGeom>
          <a:blipFill>
            <a:blip r:embed="rId3"/>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sp>
        <p:nvSpPr>
          <p:cNvPr id="8" name="TextBox 8"/>
          <p:cNvSpPr txBox="1"/>
          <p:nvPr/>
        </p:nvSpPr>
        <p:spPr>
          <a:xfrm>
            <a:off x="3036385" y="1207729"/>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a:solidFill>
                  <a:srgbClr val="7C876F"/>
                </a:solidFill>
                <a:ea typeface="华文行楷" panose="02010800040101010101" charset="-122"/>
              </a:rPr>
              <a:t>总结展望</a:t>
            </a:r>
            <a:endParaRPr lang="en-US" sz="5600" spc="280">
              <a:solidFill>
                <a:srgbClr val="7C876F"/>
              </a:solidFill>
              <a:ea typeface="华文行楷" panose="02010800040101010101" charset="-122"/>
            </a:endParaRPr>
          </a:p>
        </p:txBody>
      </p:sp>
      <p:grpSp>
        <p:nvGrpSpPr>
          <p:cNvPr id="9" name="Group 9"/>
          <p:cNvGrpSpPr/>
          <p:nvPr/>
        </p:nvGrpSpPr>
        <p:grpSpPr>
          <a:xfrm>
            <a:off x="1601368" y="1028700"/>
            <a:ext cx="1435017" cy="143501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2" name="Freeform 12"/>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stretch>
              <a:fillRect/>
            </a:stretch>
          </a:blipFill>
        </p:spPr>
      </p:sp>
      <p:sp>
        <p:nvSpPr>
          <p:cNvPr id="13" name="Freeform 13"/>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3"/>
            <a:stretch>
              <a:fillRect/>
            </a:stretch>
          </a:blipFill>
        </p:spPr>
      </p:sp>
      <p:sp>
        <p:nvSpPr>
          <p:cNvPr id="14" name="TextBox 14"/>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肆</a:t>
            </a:r>
            <a:endParaRPr lang="en-US" sz="6800">
              <a:solidFill>
                <a:srgbClr val="F3F1EB"/>
              </a:solidFill>
              <a:ea typeface="华文行楷" panose="02010800040101010101" charset="-122"/>
            </a:endParaRPr>
          </a:p>
        </p:txBody>
      </p:sp>
      <p:sp>
        <p:nvSpPr>
          <p:cNvPr id="15" name="TextBox 15"/>
          <p:cNvSpPr txBox="1"/>
          <p:nvPr/>
        </p:nvSpPr>
        <p:spPr>
          <a:xfrm>
            <a:off x="1486846" y="2292267"/>
            <a:ext cx="15314307" cy="6886575"/>
          </a:xfrm>
          <a:prstGeom prst="rect">
            <a:avLst/>
          </a:prstGeom>
        </p:spPr>
        <p:txBody>
          <a:bodyPr lIns="0" tIns="0" rIns="0" bIns="0" rtlCol="0" anchor="t">
            <a:spAutoFit/>
          </a:bodyPr>
          <a:lstStyle/>
          <a:p>
            <a:pPr algn="l">
              <a:lnSpc>
                <a:spcPts val="6120"/>
              </a:lnSpc>
            </a:pPr>
            <a:r>
              <a:rPr lang="en-US" sz="3600" spc="215">
                <a:solidFill>
                  <a:srgbClr val="000000">
                    <a:alpha val="80000"/>
                  </a:srgbClr>
                </a:solidFill>
                <a:latin typeface="字由点字刻宋" panose="00020600040101010101" charset="-122"/>
                <a:ea typeface="字由点字刻宋" panose="00020600040101010101" charset="-122"/>
              </a:rPr>
              <a:t>     自古以来，中华文明就是在继承创新中不断发展，在应时处变中不断升华。今天，站上新的历史起点，赓续精神血脉，激扬中国力量，更当以坚定的文化自觉，在传承中华优秀传统文化中推进文化创新。</a:t>
            </a:r>
            <a:endParaRPr lang="en-US" sz="3600" spc="215">
              <a:solidFill>
                <a:srgbClr val="000000">
                  <a:alpha val="80000"/>
                </a:srgbClr>
              </a:solidFill>
              <a:latin typeface="字由点字刻宋" panose="00020600040101010101" charset="-122"/>
              <a:ea typeface="字由点字刻宋" panose="00020600040101010101" charset="-122"/>
            </a:endParaRPr>
          </a:p>
          <a:p>
            <a:pPr algn="l">
              <a:lnSpc>
                <a:spcPts val="6120"/>
              </a:lnSpc>
            </a:pPr>
            <a:r>
              <a:rPr lang="en-US" sz="3600" spc="215">
                <a:solidFill>
                  <a:srgbClr val="000000">
                    <a:alpha val="80000"/>
                  </a:srgbClr>
                </a:solidFill>
                <a:latin typeface="字由点字刻宋" panose="00020600040101010101" charset="-122"/>
                <a:ea typeface="字由点字刻宋" panose="00020600040101010101" charset="-122"/>
              </a:rPr>
              <a:t>     我们组设计此次大作业小程序的初衷也是如此，希望传承经典非遗文化——刺绣，以更多样多彩的形式带给更多人。</a:t>
            </a:r>
            <a:endParaRPr lang="en-US" sz="3600" spc="215">
              <a:solidFill>
                <a:srgbClr val="000000">
                  <a:alpha val="80000"/>
                </a:srgbClr>
              </a:solidFill>
              <a:latin typeface="字由点字刻宋" panose="00020600040101010101" charset="-122"/>
              <a:ea typeface="字由点字刻宋" panose="00020600040101010101" charset="-122"/>
            </a:endParaRPr>
          </a:p>
          <a:p>
            <a:pPr algn="l">
              <a:lnSpc>
                <a:spcPts val="6120"/>
              </a:lnSpc>
            </a:pPr>
            <a:r>
              <a:rPr lang="en-US" sz="3600" spc="215">
                <a:solidFill>
                  <a:srgbClr val="000000">
                    <a:alpha val="80000"/>
                  </a:srgbClr>
                </a:solidFill>
                <a:latin typeface="字由点字刻宋" panose="00020600040101010101" charset="-122"/>
                <a:ea typeface="字由点字刻宋" panose="00020600040101010101" charset="-122"/>
              </a:rPr>
              <a:t>     此次小组合作不仅仅锻炼了我们团队协作和解决问题的能力，也让我们对这门课程以及中国优秀传统非遗文化有了更加深刻的理解，从而完成了一系列富有挑战性的任务。</a:t>
            </a:r>
            <a:endParaRPr lang="en-US" sz="3600" spc="215">
              <a:solidFill>
                <a:srgbClr val="000000">
                  <a:alpha val="80000"/>
                </a:srgbClr>
              </a:solidFill>
              <a:latin typeface="字由点字刻宋" panose="00020600040101010101" charset="-122"/>
              <a:ea typeface="字由点字刻宋" panose="00020600040101010101" charset="-122"/>
            </a:endParaRPr>
          </a:p>
          <a:p>
            <a:pPr marL="0" lvl="0" indent="0" algn="l">
              <a:lnSpc>
                <a:spcPts val="6120"/>
              </a:lnSpc>
              <a:spcBef>
                <a:spcPct val="0"/>
              </a:spcBef>
            </a:pPr>
            <a:r>
              <a:rPr lang="en-US" sz="3600" spc="215">
                <a:solidFill>
                  <a:srgbClr val="000000">
                    <a:alpha val="80000"/>
                  </a:srgbClr>
                </a:solidFill>
                <a:latin typeface="字由点字刻宋" panose="00020600040101010101" charset="-122"/>
              </a:rPr>
              <a:t>     </a:t>
            </a:r>
            <a:endParaRPr lang="en-US" sz="3600" spc="215">
              <a:solidFill>
                <a:srgbClr val="000000">
                  <a:alpha val="80000"/>
                </a:srgbClr>
              </a:solidFill>
              <a:latin typeface="字由点字刻宋" panose="0002060004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7307180" y="1597525"/>
            <a:ext cx="7660775" cy="766077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1EB"/>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7483317" y="1773662"/>
            <a:ext cx="7308500" cy="7308500"/>
          </a:xfrm>
          <a:custGeom>
            <a:avLst/>
            <a:gdLst/>
            <a:ahLst/>
            <a:cxnLst/>
            <a:rect l="l" t="t" r="r" b="b"/>
            <a:pathLst>
              <a:path w="7308500" h="7308500">
                <a:moveTo>
                  <a:pt x="0" y="0"/>
                </a:moveTo>
                <a:lnTo>
                  <a:pt x="7308500" y="0"/>
                </a:lnTo>
                <a:lnTo>
                  <a:pt x="7308500" y="7308501"/>
                </a:lnTo>
                <a:lnTo>
                  <a:pt x="0" y="7308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9191807" y="6754857"/>
            <a:ext cx="3891521" cy="1178850"/>
            <a:chOff x="0" y="0"/>
            <a:chExt cx="833403" cy="252461"/>
          </a:xfrm>
        </p:grpSpPr>
        <p:sp>
          <p:nvSpPr>
            <p:cNvPr id="9" name="Freeform 9"/>
            <p:cNvSpPr/>
            <p:nvPr/>
          </p:nvSpPr>
          <p:spPr>
            <a:xfrm>
              <a:off x="0" y="0"/>
              <a:ext cx="833403" cy="252461"/>
            </a:xfrm>
            <a:custGeom>
              <a:avLst/>
              <a:gdLst/>
              <a:ahLst/>
              <a:cxnLst/>
              <a:rect l="l" t="t" r="r" b="b"/>
              <a:pathLst>
                <a:path w="833403" h="252461">
                  <a:moveTo>
                    <a:pt x="126230" y="0"/>
                  </a:moveTo>
                  <a:lnTo>
                    <a:pt x="707172" y="0"/>
                  </a:lnTo>
                  <a:cubicBezTo>
                    <a:pt x="740651" y="0"/>
                    <a:pt x="772758" y="13299"/>
                    <a:pt x="796431" y="36972"/>
                  </a:cubicBezTo>
                  <a:cubicBezTo>
                    <a:pt x="820104" y="60645"/>
                    <a:pt x="833403" y="92752"/>
                    <a:pt x="833403" y="126230"/>
                  </a:cubicBezTo>
                  <a:lnTo>
                    <a:pt x="833403" y="126230"/>
                  </a:lnTo>
                  <a:cubicBezTo>
                    <a:pt x="833403" y="159709"/>
                    <a:pt x="820104" y="191816"/>
                    <a:pt x="796431" y="215489"/>
                  </a:cubicBezTo>
                  <a:cubicBezTo>
                    <a:pt x="772758" y="239162"/>
                    <a:pt x="740651" y="252461"/>
                    <a:pt x="707172" y="252461"/>
                  </a:cubicBezTo>
                  <a:lnTo>
                    <a:pt x="126230" y="252461"/>
                  </a:lnTo>
                  <a:cubicBezTo>
                    <a:pt x="92752" y="252461"/>
                    <a:pt x="60645" y="239162"/>
                    <a:pt x="36972" y="215489"/>
                  </a:cubicBezTo>
                  <a:cubicBezTo>
                    <a:pt x="13299" y="191816"/>
                    <a:pt x="0" y="159709"/>
                    <a:pt x="0" y="126230"/>
                  </a:cubicBezTo>
                  <a:lnTo>
                    <a:pt x="0" y="126230"/>
                  </a:lnTo>
                  <a:cubicBezTo>
                    <a:pt x="0" y="92752"/>
                    <a:pt x="13299" y="60645"/>
                    <a:pt x="36972" y="36972"/>
                  </a:cubicBezTo>
                  <a:cubicBezTo>
                    <a:pt x="60645" y="13299"/>
                    <a:pt x="92752" y="0"/>
                    <a:pt x="126230" y="0"/>
                  </a:cubicBezTo>
                  <a:close/>
                </a:path>
              </a:pathLst>
            </a:custGeom>
            <a:solidFill>
              <a:srgbClr val="7C876F"/>
            </a:solidFill>
          </p:spPr>
        </p:sp>
        <p:sp>
          <p:nvSpPr>
            <p:cNvPr id="10" name="TextBox 10"/>
            <p:cNvSpPr txBox="1"/>
            <p:nvPr/>
          </p:nvSpPr>
          <p:spPr>
            <a:xfrm>
              <a:off x="0" y="-38100"/>
              <a:ext cx="833403" cy="290561"/>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flipV="1">
            <a:off x="14649298" y="0"/>
            <a:ext cx="3638702" cy="3462832"/>
          </a:xfrm>
          <a:custGeom>
            <a:avLst/>
            <a:gdLst/>
            <a:ahLst/>
            <a:cxnLst/>
            <a:rect l="l" t="t" r="r" b="b"/>
            <a:pathLst>
              <a:path w="3638702" h="3462832">
                <a:moveTo>
                  <a:pt x="0" y="3462832"/>
                </a:moveTo>
                <a:lnTo>
                  <a:pt x="3638702" y="3462832"/>
                </a:lnTo>
                <a:lnTo>
                  <a:pt x="3638702" y="0"/>
                </a:lnTo>
                <a:lnTo>
                  <a:pt x="0" y="0"/>
                </a:lnTo>
                <a:lnTo>
                  <a:pt x="0" y="3462832"/>
                </a:lnTo>
                <a:close/>
              </a:path>
            </a:pathLst>
          </a:custGeom>
          <a:blipFill>
            <a:blip r:embed="rId4"/>
            <a:stretch>
              <a:fillRect/>
            </a:stretch>
          </a:blipFill>
        </p:spPr>
      </p:sp>
      <p:sp>
        <p:nvSpPr>
          <p:cNvPr id="12" name="TextBox 12"/>
          <p:cNvSpPr txBox="1"/>
          <p:nvPr/>
        </p:nvSpPr>
        <p:spPr>
          <a:xfrm>
            <a:off x="9344303" y="6725475"/>
            <a:ext cx="3586529" cy="1104265"/>
          </a:xfrm>
          <a:prstGeom prst="rect">
            <a:avLst/>
          </a:prstGeom>
        </p:spPr>
        <p:txBody>
          <a:bodyPr lIns="0" tIns="0" rIns="0" bIns="0" rtlCol="0" anchor="t">
            <a:spAutoFit/>
          </a:bodyPr>
          <a:lstStyle/>
          <a:p>
            <a:pPr marL="0" lvl="0" indent="0" algn="ctr">
              <a:lnSpc>
                <a:spcPts val="8960"/>
              </a:lnSpc>
            </a:pPr>
            <a:r>
              <a:rPr lang="en-US" sz="6400" spc="319">
                <a:solidFill>
                  <a:srgbClr val="F3F1EB"/>
                </a:solidFill>
                <a:ea typeface="华文行楷" panose="02010800040101010101" charset="-122"/>
              </a:rPr>
              <a:t>设计初衷</a:t>
            </a:r>
            <a:endParaRPr lang="en-US" sz="6400" spc="319">
              <a:solidFill>
                <a:srgbClr val="F3F1EB"/>
              </a:solidFill>
              <a:ea typeface="华文行楷" panose="02010800040101010101" charset="-122"/>
            </a:endParaRPr>
          </a:p>
        </p:txBody>
      </p:sp>
      <p:sp>
        <p:nvSpPr>
          <p:cNvPr id="13" name="TextBox 13"/>
          <p:cNvSpPr txBox="1"/>
          <p:nvPr/>
        </p:nvSpPr>
        <p:spPr>
          <a:xfrm>
            <a:off x="9036947" y="1159968"/>
            <a:ext cx="4201240" cy="5594890"/>
          </a:xfrm>
          <a:prstGeom prst="rect">
            <a:avLst/>
          </a:prstGeom>
        </p:spPr>
        <p:txBody>
          <a:bodyPr lIns="0" tIns="0" rIns="0" bIns="0" rtlCol="0" anchor="t">
            <a:spAutoFit/>
          </a:bodyPr>
          <a:lstStyle/>
          <a:p>
            <a:pPr algn="ctr">
              <a:lnSpc>
                <a:spcPts val="47835"/>
              </a:lnSpc>
            </a:pPr>
            <a:r>
              <a:rPr lang="en-US" sz="27025">
                <a:solidFill>
                  <a:srgbClr val="7C876F"/>
                </a:solidFill>
                <a:ea typeface="华文行楷" panose="02010800040101010101" charset="-122"/>
              </a:rPr>
              <a:t>壹</a:t>
            </a:r>
            <a:endParaRPr lang="en-US" sz="27025">
              <a:solidFill>
                <a:srgbClr val="7C876F"/>
              </a:solidFill>
              <a:ea typeface="华文行楷" panose="02010800040101010101" charset="-122"/>
            </a:endParaRPr>
          </a:p>
        </p:txBody>
      </p:sp>
      <p:sp>
        <p:nvSpPr>
          <p:cNvPr id="14" name="Freeform 14"/>
          <p:cNvSpPr/>
          <p:nvPr/>
        </p:nvSpPr>
        <p:spPr>
          <a:xfrm flipH="1">
            <a:off x="0" y="5759004"/>
            <a:ext cx="4757964" cy="4527996"/>
          </a:xfrm>
          <a:custGeom>
            <a:avLst/>
            <a:gdLst/>
            <a:ahLst/>
            <a:cxnLst/>
            <a:rect l="l" t="t" r="r" b="b"/>
            <a:pathLst>
              <a:path w="4757964" h="4527996">
                <a:moveTo>
                  <a:pt x="4757964" y="0"/>
                </a:moveTo>
                <a:lnTo>
                  <a:pt x="0" y="0"/>
                </a:lnTo>
                <a:lnTo>
                  <a:pt x="0" y="4527996"/>
                </a:lnTo>
                <a:lnTo>
                  <a:pt x="4757964" y="4527996"/>
                </a:lnTo>
                <a:lnTo>
                  <a:pt x="4757964" y="0"/>
                </a:lnTo>
                <a:close/>
              </a:path>
            </a:pathLst>
          </a:custGeom>
          <a:blipFill>
            <a:blip r:embed="rId4"/>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4349409" y="348909"/>
            <a:ext cx="9589183" cy="958918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B7461"/>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7" name="Freeform 7"/>
          <p:cNvSpPr/>
          <p:nvPr/>
        </p:nvSpPr>
        <p:spPr>
          <a:xfrm flipH="1">
            <a:off x="0" y="5759004"/>
            <a:ext cx="4757964" cy="4527996"/>
          </a:xfrm>
          <a:custGeom>
            <a:avLst/>
            <a:gdLst/>
            <a:ahLst/>
            <a:cxnLst/>
            <a:rect l="l" t="t" r="r" b="b"/>
            <a:pathLst>
              <a:path w="4757964" h="4527996">
                <a:moveTo>
                  <a:pt x="4757964" y="0"/>
                </a:moveTo>
                <a:lnTo>
                  <a:pt x="0" y="0"/>
                </a:lnTo>
                <a:lnTo>
                  <a:pt x="0" y="4527996"/>
                </a:lnTo>
                <a:lnTo>
                  <a:pt x="4757964" y="4527996"/>
                </a:lnTo>
                <a:lnTo>
                  <a:pt x="4757964" y="0"/>
                </a:lnTo>
                <a:close/>
              </a:path>
            </a:pathLst>
          </a:custGeom>
          <a:blipFill>
            <a:blip r:embed="rId2"/>
            <a:stretch>
              <a:fillRect/>
            </a:stretch>
          </a:blipFill>
        </p:spPr>
      </p:sp>
      <p:sp>
        <p:nvSpPr>
          <p:cNvPr id="8" name="Freeform 8"/>
          <p:cNvSpPr/>
          <p:nvPr/>
        </p:nvSpPr>
        <p:spPr>
          <a:xfrm flipV="1">
            <a:off x="14649298" y="0"/>
            <a:ext cx="3638702" cy="3462832"/>
          </a:xfrm>
          <a:custGeom>
            <a:avLst/>
            <a:gdLst/>
            <a:ahLst/>
            <a:cxnLst/>
            <a:rect l="l" t="t" r="r" b="b"/>
            <a:pathLst>
              <a:path w="3638702" h="3462832">
                <a:moveTo>
                  <a:pt x="0" y="3462832"/>
                </a:moveTo>
                <a:lnTo>
                  <a:pt x="3638702" y="3462832"/>
                </a:lnTo>
                <a:lnTo>
                  <a:pt x="3638702" y="0"/>
                </a:lnTo>
                <a:lnTo>
                  <a:pt x="0" y="0"/>
                </a:lnTo>
                <a:lnTo>
                  <a:pt x="0" y="3462832"/>
                </a:lnTo>
                <a:close/>
              </a:path>
            </a:pathLst>
          </a:custGeom>
          <a:blipFill>
            <a:blip r:embed="rId2"/>
            <a:stretch>
              <a:fillRect/>
            </a:stretch>
          </a:blipFill>
        </p:spPr>
      </p:sp>
      <p:grpSp>
        <p:nvGrpSpPr>
          <p:cNvPr id="9" name="Group 9"/>
          <p:cNvGrpSpPr/>
          <p:nvPr/>
        </p:nvGrpSpPr>
        <p:grpSpPr>
          <a:xfrm rot="5400000">
            <a:off x="4662495" y="4822888"/>
            <a:ext cx="5378998" cy="641224"/>
            <a:chOff x="0" y="0"/>
            <a:chExt cx="1416691" cy="168882"/>
          </a:xfrm>
        </p:grpSpPr>
        <p:sp>
          <p:nvSpPr>
            <p:cNvPr id="10" name="Freeform 10"/>
            <p:cNvSpPr/>
            <p:nvPr/>
          </p:nvSpPr>
          <p:spPr>
            <a:xfrm>
              <a:off x="0" y="0"/>
              <a:ext cx="1416691" cy="168882"/>
            </a:xfrm>
            <a:custGeom>
              <a:avLst/>
              <a:gdLst/>
              <a:ahLst/>
              <a:cxnLst/>
              <a:rect l="l" t="t" r="r" b="b"/>
              <a:pathLst>
                <a:path w="1416691" h="168882">
                  <a:moveTo>
                    <a:pt x="84441" y="0"/>
                  </a:moveTo>
                  <a:lnTo>
                    <a:pt x="1332250" y="0"/>
                  </a:lnTo>
                  <a:cubicBezTo>
                    <a:pt x="1378885" y="0"/>
                    <a:pt x="1416691" y="37806"/>
                    <a:pt x="1416691" y="84441"/>
                  </a:cubicBezTo>
                  <a:lnTo>
                    <a:pt x="1416691" y="84441"/>
                  </a:lnTo>
                  <a:cubicBezTo>
                    <a:pt x="1416691" y="106836"/>
                    <a:pt x="1407794" y="128314"/>
                    <a:pt x="1391959" y="144150"/>
                  </a:cubicBezTo>
                  <a:cubicBezTo>
                    <a:pt x="1376123" y="159986"/>
                    <a:pt x="1354645" y="168882"/>
                    <a:pt x="1332250" y="168882"/>
                  </a:cubicBezTo>
                  <a:lnTo>
                    <a:pt x="84441" y="168882"/>
                  </a:lnTo>
                  <a:cubicBezTo>
                    <a:pt x="62046" y="168882"/>
                    <a:pt x="40568" y="159986"/>
                    <a:pt x="24732" y="144150"/>
                  </a:cubicBezTo>
                  <a:cubicBezTo>
                    <a:pt x="8896" y="128314"/>
                    <a:pt x="0" y="106836"/>
                    <a:pt x="0" y="84441"/>
                  </a:cubicBezTo>
                  <a:lnTo>
                    <a:pt x="0" y="84441"/>
                  </a:lnTo>
                  <a:cubicBezTo>
                    <a:pt x="0" y="62046"/>
                    <a:pt x="8896" y="40568"/>
                    <a:pt x="24732" y="24732"/>
                  </a:cubicBezTo>
                  <a:cubicBezTo>
                    <a:pt x="40568" y="8896"/>
                    <a:pt x="62046" y="0"/>
                    <a:pt x="84441" y="0"/>
                  </a:cubicBezTo>
                  <a:close/>
                </a:path>
              </a:pathLst>
            </a:custGeom>
            <a:solidFill>
              <a:srgbClr val="F3F1EB"/>
            </a:solidFill>
          </p:spPr>
        </p:sp>
        <p:sp>
          <p:nvSpPr>
            <p:cNvPr id="11" name="TextBox 11"/>
            <p:cNvSpPr txBox="1"/>
            <p:nvPr/>
          </p:nvSpPr>
          <p:spPr>
            <a:xfrm>
              <a:off x="0" y="-38100"/>
              <a:ext cx="1416691" cy="206982"/>
            </a:xfrm>
            <a:prstGeom prst="rect">
              <a:avLst/>
            </a:prstGeom>
          </p:spPr>
          <p:txBody>
            <a:bodyPr lIns="50800" tIns="50800" rIns="50800" bIns="50800" rtlCol="0" anchor="ctr"/>
            <a:lstStyle/>
            <a:p>
              <a:pPr algn="ctr">
                <a:lnSpc>
                  <a:spcPts val="2660"/>
                </a:lnSpc>
              </a:pPr>
            </a:p>
          </p:txBody>
        </p:sp>
      </p:grpSp>
      <p:sp>
        <p:nvSpPr>
          <p:cNvPr id="12" name="TextBox 12"/>
          <p:cNvSpPr txBox="1"/>
          <p:nvPr/>
        </p:nvSpPr>
        <p:spPr>
          <a:xfrm>
            <a:off x="8170585" y="945427"/>
            <a:ext cx="2072273" cy="8396145"/>
          </a:xfrm>
          <a:prstGeom prst="rect">
            <a:avLst/>
          </a:prstGeom>
        </p:spPr>
        <p:txBody>
          <a:bodyPr lIns="0" tIns="0" rIns="0" bIns="0" rtlCol="0" anchor="t">
            <a:spAutoFit/>
          </a:bodyPr>
          <a:lstStyle/>
          <a:p>
            <a:pPr marL="0" lvl="0" indent="0" algn="ctr"/>
            <a:r>
              <a:rPr lang="en-US" sz="13640" dirty="0" err="1">
                <a:solidFill>
                  <a:srgbClr val="F3F1EB"/>
                </a:solidFill>
                <a:ea typeface="华文行楷" panose="02010800040101010101" charset="-122"/>
              </a:rPr>
              <a:t>谢谢观看</a:t>
            </a:r>
            <a:endParaRPr lang="en-US" sz="13640" dirty="0">
              <a:solidFill>
                <a:srgbClr val="F3F1EB"/>
              </a:solidFill>
              <a:ea typeface="华文行楷" panose="02010800040101010101" charset="-122"/>
            </a:endParaRPr>
          </a:p>
        </p:txBody>
      </p:sp>
      <p:sp>
        <p:nvSpPr>
          <p:cNvPr id="13" name="TextBox 13"/>
          <p:cNvSpPr txBox="1"/>
          <p:nvPr/>
        </p:nvSpPr>
        <p:spPr>
          <a:xfrm>
            <a:off x="7117362" y="2691629"/>
            <a:ext cx="469265" cy="5331373"/>
          </a:xfrm>
          <a:prstGeom prst="rect">
            <a:avLst/>
          </a:prstGeom>
        </p:spPr>
        <p:txBody>
          <a:bodyPr lIns="0" tIns="0" rIns="0" bIns="0" rtlCol="0" anchor="t">
            <a:spAutoFit/>
          </a:bodyPr>
          <a:lstStyle/>
          <a:p>
            <a:pPr marL="0" lvl="0" indent="0" algn="ctr">
              <a:lnSpc>
                <a:spcPts val="3100"/>
              </a:lnSpc>
            </a:pPr>
            <a:r>
              <a:rPr lang="en-US" sz="3100" spc="334">
                <a:solidFill>
                  <a:srgbClr val="7C876F"/>
                </a:solidFill>
                <a:latin typeface="字由点字刻宋" panose="00020600040101010101" charset="-122"/>
                <a:ea typeface="字由点字刻宋" panose="00020600040101010101" charset="-122"/>
              </a:rPr>
              <a:t>移动web开发期末大作业</a:t>
            </a:r>
            <a:endParaRPr lang="en-US" sz="3100" spc="334">
              <a:solidFill>
                <a:srgbClr val="7C876F"/>
              </a:solidFill>
              <a:latin typeface="字由点字刻宋" panose="00020600040101010101" charset="-122"/>
              <a:ea typeface="字由点字刻宋" panose="00020600040101010101" charset="-122"/>
            </a:endParaRPr>
          </a:p>
        </p:txBody>
      </p:sp>
      <p:sp>
        <p:nvSpPr>
          <p:cNvPr id="15" name="Freeform 15"/>
          <p:cNvSpPr/>
          <p:nvPr/>
        </p:nvSpPr>
        <p:spPr>
          <a:xfrm>
            <a:off x="4312781" y="348907"/>
            <a:ext cx="9589183" cy="9589183"/>
          </a:xfrm>
          <a:custGeom>
            <a:avLst/>
            <a:gdLst/>
            <a:ahLst/>
            <a:cxnLst/>
            <a:rect l="l" t="t" r="r" b="b"/>
            <a:pathLst>
              <a:path w="9589183" h="9589183">
                <a:moveTo>
                  <a:pt x="0" y="0"/>
                </a:moveTo>
                <a:lnTo>
                  <a:pt x="9589182" y="0"/>
                </a:lnTo>
                <a:lnTo>
                  <a:pt x="9589182" y="9589182"/>
                </a:lnTo>
                <a:lnTo>
                  <a:pt x="0" y="9589182"/>
                </a:lnTo>
                <a:lnTo>
                  <a:pt x="0" y="0"/>
                </a:lnTo>
                <a:close/>
              </a:path>
            </a:pathLst>
          </a:custGeom>
          <a:blipFill>
            <a:blip r:embed="rId3"/>
            <a:stretch>
              <a:fillRect/>
            </a:stretch>
          </a:blipFill>
        </p:spPr>
        <p:txBody>
          <a:bodyPr/>
          <a:lstStyle/>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1194915" y="1531565"/>
            <a:ext cx="5831732" cy="7589269"/>
            <a:chOff x="0" y="0"/>
            <a:chExt cx="1535929" cy="1998820"/>
          </a:xfrm>
        </p:grpSpPr>
        <p:sp>
          <p:nvSpPr>
            <p:cNvPr id="13" name="Freeform 13"/>
            <p:cNvSpPr/>
            <p:nvPr/>
          </p:nvSpPr>
          <p:spPr>
            <a:xfrm>
              <a:off x="0" y="0"/>
              <a:ext cx="1535929" cy="1998820"/>
            </a:xfrm>
            <a:custGeom>
              <a:avLst/>
              <a:gdLst/>
              <a:ahLst/>
              <a:cxnLst/>
              <a:rect l="l" t="t" r="r" b="b"/>
              <a:pathLst>
                <a:path w="1535929" h="1998820">
                  <a:moveTo>
                    <a:pt x="0" y="0"/>
                  </a:moveTo>
                  <a:lnTo>
                    <a:pt x="1535929" y="0"/>
                  </a:lnTo>
                  <a:lnTo>
                    <a:pt x="1535929" y="1998820"/>
                  </a:lnTo>
                  <a:lnTo>
                    <a:pt x="0" y="1998820"/>
                  </a:lnTo>
                  <a:close/>
                </a:path>
              </a:pathLst>
            </a:custGeom>
            <a:solidFill>
              <a:srgbClr val="000000">
                <a:alpha val="0"/>
              </a:srgbClr>
            </a:solidFill>
            <a:ln w="28575" cap="sq">
              <a:solidFill>
                <a:srgbClr val="7C876F"/>
              </a:solidFill>
              <a:prstDash val="solid"/>
              <a:miter/>
            </a:ln>
          </p:spPr>
        </p:sp>
        <p:sp>
          <p:nvSpPr>
            <p:cNvPr id="14" name="TextBox 14"/>
            <p:cNvSpPr txBox="1"/>
            <p:nvPr/>
          </p:nvSpPr>
          <p:spPr>
            <a:xfrm>
              <a:off x="0" y="-38100"/>
              <a:ext cx="1535929" cy="2036920"/>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a:off x="11441785" y="1746208"/>
            <a:ext cx="5360341" cy="7148517"/>
          </a:xfrm>
          <a:custGeom>
            <a:avLst/>
            <a:gdLst/>
            <a:ahLst/>
            <a:cxnLst/>
            <a:rect l="l" t="t" r="r" b="b"/>
            <a:pathLst>
              <a:path w="5360341" h="7148517">
                <a:moveTo>
                  <a:pt x="0" y="0"/>
                </a:moveTo>
                <a:lnTo>
                  <a:pt x="5360342" y="0"/>
                </a:lnTo>
                <a:lnTo>
                  <a:pt x="5360342" y="7148518"/>
                </a:lnTo>
                <a:lnTo>
                  <a:pt x="0" y="7148518"/>
                </a:lnTo>
                <a:lnTo>
                  <a:pt x="0" y="0"/>
                </a:lnTo>
                <a:close/>
              </a:path>
            </a:pathLst>
          </a:custGeom>
          <a:blipFill>
            <a:blip r:embed="rId4"/>
            <a:stretch>
              <a:fillRect/>
            </a:stretch>
          </a:blipFill>
        </p:spPr>
      </p:sp>
      <p:sp>
        <p:nvSpPr>
          <p:cNvPr id="16" name="Freeform 16"/>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sp>
        <p:nvSpPr>
          <p:cNvPr id="17" name="TextBox 17"/>
          <p:cNvSpPr txBox="1"/>
          <p:nvPr/>
        </p:nvSpPr>
        <p:spPr>
          <a:xfrm>
            <a:off x="3223365" y="1204239"/>
            <a:ext cx="3415023" cy="962660"/>
          </a:xfrm>
          <a:prstGeom prst="rect">
            <a:avLst/>
          </a:prstGeom>
        </p:spPr>
        <p:txBody>
          <a:bodyPr lIns="0" tIns="0" rIns="0" bIns="0" rtlCol="0" anchor="t">
            <a:spAutoFit/>
          </a:bodyPr>
          <a:lstStyle/>
          <a:p>
            <a:pPr marL="0" lvl="0" indent="0" algn="l">
              <a:lnSpc>
                <a:spcPts val="7840"/>
              </a:lnSpc>
              <a:spcBef>
                <a:spcPct val="0"/>
              </a:spcBef>
            </a:pPr>
            <a:r>
              <a:rPr lang="en-US" sz="5600" spc="280">
                <a:solidFill>
                  <a:srgbClr val="7C876F"/>
                </a:solidFill>
                <a:ea typeface="华文行楷" panose="02010800040101010101" charset="-122"/>
              </a:rPr>
              <a:t>设计初衷</a:t>
            </a:r>
            <a:endParaRPr lang="en-US" sz="5600" spc="280">
              <a:solidFill>
                <a:srgbClr val="7C876F"/>
              </a:solidFill>
              <a:ea typeface="华文行楷" panose="02010800040101010101" charset="-122"/>
            </a:endParaRPr>
          </a:p>
        </p:txBody>
      </p:sp>
      <p:sp>
        <p:nvSpPr>
          <p:cNvPr id="18" name="TextBox 18"/>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壹</a:t>
            </a:r>
            <a:endParaRPr lang="en-US" sz="6800">
              <a:solidFill>
                <a:srgbClr val="F3F1EB"/>
              </a:solidFill>
              <a:ea typeface="华文行楷" panose="02010800040101010101" charset="-122"/>
            </a:endParaRPr>
          </a:p>
        </p:txBody>
      </p:sp>
      <p:sp>
        <p:nvSpPr>
          <p:cNvPr id="19" name="TextBox 19"/>
          <p:cNvSpPr txBox="1"/>
          <p:nvPr/>
        </p:nvSpPr>
        <p:spPr>
          <a:xfrm>
            <a:off x="1666369" y="6938874"/>
            <a:ext cx="7822792" cy="679367"/>
          </a:xfrm>
          <a:prstGeom prst="rect">
            <a:avLst/>
          </a:prstGeom>
        </p:spPr>
        <p:txBody>
          <a:bodyPr lIns="0" tIns="0" rIns="0" bIns="0" rtlCol="0" anchor="t">
            <a:spAutoFit/>
          </a:bodyPr>
          <a:lstStyle/>
          <a:p>
            <a:pPr marL="0" lvl="0" indent="0" algn="l">
              <a:lnSpc>
                <a:spcPts val="5600"/>
              </a:lnSpc>
              <a:spcBef>
                <a:spcPct val="0"/>
              </a:spcBef>
            </a:pPr>
            <a:r>
              <a:rPr lang="en-US" sz="4000" u="none" strike="noStrike" spc="199">
                <a:solidFill>
                  <a:srgbClr val="F3F1EB"/>
                </a:solidFill>
                <a:ea typeface="华文行楷" panose="02010800040101010101" charset="-122"/>
              </a:rPr>
              <a:t>工作内容</a:t>
            </a:r>
            <a:endParaRPr lang="en-US" sz="4000" u="none" strike="noStrike" spc="199">
              <a:solidFill>
                <a:srgbClr val="F3F1EB"/>
              </a:solidFill>
              <a:ea typeface="华文行楷" panose="02010800040101010101" charset="-122"/>
            </a:endParaRPr>
          </a:p>
        </p:txBody>
      </p:sp>
      <p:sp>
        <p:nvSpPr>
          <p:cNvPr id="20" name="TextBox 20"/>
          <p:cNvSpPr txBox="1"/>
          <p:nvPr/>
        </p:nvSpPr>
        <p:spPr>
          <a:xfrm>
            <a:off x="1260157" y="3005980"/>
            <a:ext cx="9197452" cy="5595620"/>
          </a:xfrm>
          <a:prstGeom prst="rect">
            <a:avLst/>
          </a:prstGeom>
        </p:spPr>
        <p:txBody>
          <a:bodyPr lIns="0" tIns="0" rIns="0" bIns="0" rtlCol="0" anchor="t">
            <a:spAutoFit/>
          </a:bodyPr>
          <a:lstStyle/>
          <a:p>
            <a:pPr algn="l">
              <a:lnSpc>
                <a:spcPts val="4480"/>
              </a:lnSpc>
            </a:pPr>
            <a:r>
              <a:rPr lang="en-US" sz="3200" spc="160">
                <a:solidFill>
                  <a:srgbClr val="6B7461"/>
                </a:solidFill>
                <a:ea typeface="字由点字刻宋" panose="00020600040101010101" charset="-122"/>
              </a:rPr>
              <a:t>回溯历史，万物皆循时光，逐年更迭。</a:t>
            </a:r>
            <a:endParaRPr lang="en-US" sz="3200" spc="160">
              <a:solidFill>
                <a:srgbClr val="6B7461"/>
              </a:solidFill>
              <a:ea typeface="字由点字刻宋" panose="00020600040101010101" charset="-122"/>
            </a:endParaRPr>
          </a:p>
          <a:p>
            <a:pPr algn="l">
              <a:lnSpc>
                <a:spcPts val="4480"/>
              </a:lnSpc>
            </a:pPr>
            <a:r>
              <a:rPr lang="en-US" sz="3200" spc="160">
                <a:solidFill>
                  <a:srgbClr val="6B7461"/>
                </a:solidFill>
                <a:ea typeface="字由点字刻宋" panose="00020600040101010101" charset="-122"/>
              </a:rPr>
              <a:t>非遗传承向何处，取决于我们如何与文明对话。以传统之韵，护文化之根。</a:t>
            </a:r>
            <a:endParaRPr lang="en-US" sz="3200" spc="160">
              <a:solidFill>
                <a:srgbClr val="6B7461"/>
              </a:solidFill>
              <a:ea typeface="字由点字刻宋" panose="00020600040101010101" charset="-122"/>
            </a:endParaRPr>
          </a:p>
          <a:p>
            <a:pPr algn="l">
              <a:lnSpc>
                <a:spcPts val="4480"/>
              </a:lnSpc>
            </a:pPr>
            <a:endParaRPr lang="en-US" sz="3200" spc="160">
              <a:solidFill>
                <a:srgbClr val="6B7461"/>
              </a:solidFill>
              <a:ea typeface="字由点字刻宋" panose="00020600040101010101" charset="-122"/>
            </a:endParaRPr>
          </a:p>
          <a:p>
            <a:pPr algn="l">
              <a:lnSpc>
                <a:spcPts val="4480"/>
              </a:lnSpc>
            </a:pPr>
            <a:r>
              <a:rPr lang="en-US" sz="3200" spc="160">
                <a:solidFill>
                  <a:srgbClr val="6B7461"/>
                </a:solidFill>
                <a:ea typeface="字由点字刻宋" panose="00020600040101010101" charset="-122"/>
              </a:rPr>
              <a:t>一山一水育锦绣  一针一线寄情思</a:t>
            </a:r>
            <a:endParaRPr lang="en-US" sz="3200" spc="160">
              <a:solidFill>
                <a:srgbClr val="6B7461"/>
              </a:solidFill>
              <a:ea typeface="字由点字刻宋" panose="00020600040101010101" charset="-122"/>
            </a:endParaRPr>
          </a:p>
          <a:p>
            <a:pPr algn="l">
              <a:lnSpc>
                <a:spcPts val="4480"/>
              </a:lnSpc>
            </a:pPr>
            <a:r>
              <a:rPr lang="en-US" sz="3200" spc="160">
                <a:solidFill>
                  <a:srgbClr val="6B7461"/>
                </a:solidFill>
                <a:ea typeface="字由点字刻宋" panose="00020600040101010101" charset="-122"/>
              </a:rPr>
              <a:t>刺绣承载人们的情愫  蕴藏丰富的文化内涵</a:t>
            </a:r>
            <a:endParaRPr lang="en-US" sz="3200" spc="160">
              <a:solidFill>
                <a:srgbClr val="6B7461"/>
              </a:solidFill>
              <a:ea typeface="字由点字刻宋" panose="00020600040101010101" charset="-122"/>
            </a:endParaRPr>
          </a:p>
          <a:p>
            <a:pPr algn="l">
              <a:lnSpc>
                <a:spcPts val="4480"/>
              </a:lnSpc>
            </a:pPr>
            <a:r>
              <a:rPr lang="en-US" sz="3200" spc="160">
                <a:solidFill>
                  <a:srgbClr val="6B7461"/>
                </a:solidFill>
                <a:latin typeface="字由点字刻宋" panose="00020600040101010101" charset="-122"/>
                <a:ea typeface="字由点字刻宋" panose="00020600040101010101" charset="-122"/>
              </a:rPr>
              <a:t>从李白的“翡翠金缕衣，绣成歌舞衣”</a:t>
            </a:r>
            <a:endParaRPr lang="en-US" sz="3200" spc="160">
              <a:solidFill>
                <a:srgbClr val="6B7461"/>
              </a:solidFill>
              <a:latin typeface="字由点字刻宋" panose="00020600040101010101" charset="-122"/>
              <a:ea typeface="字由点字刻宋" panose="00020600040101010101" charset="-122"/>
            </a:endParaRPr>
          </a:p>
          <a:p>
            <a:pPr algn="l">
              <a:lnSpc>
                <a:spcPts val="4480"/>
              </a:lnSpc>
            </a:pPr>
            <a:r>
              <a:rPr lang="en-US" sz="3200" spc="160">
                <a:solidFill>
                  <a:srgbClr val="6B7461"/>
                </a:solidFill>
                <a:latin typeface="字由点字刻宋" panose="00020600040101010101" charset="-122"/>
                <a:ea typeface="字由点字刻宋" panose="00020600040101010101" charset="-122"/>
              </a:rPr>
              <a:t>到白居易的“红楼富家女，金缕刺罗襦”</a:t>
            </a:r>
            <a:endParaRPr lang="en-US" sz="3200" spc="160">
              <a:solidFill>
                <a:srgbClr val="6B7461"/>
              </a:solidFill>
              <a:latin typeface="字由点字刻宋" panose="00020600040101010101" charset="-122"/>
              <a:ea typeface="字由点字刻宋" panose="00020600040101010101" charset="-122"/>
            </a:endParaRPr>
          </a:p>
          <a:p>
            <a:pPr algn="l">
              <a:lnSpc>
                <a:spcPts val="4480"/>
              </a:lnSpc>
            </a:pPr>
            <a:r>
              <a:rPr lang="en-US" sz="3200" spc="160">
                <a:solidFill>
                  <a:srgbClr val="6B7461"/>
                </a:solidFill>
                <a:ea typeface="字由点字刻宋" panose="00020600040101010101" charset="-122"/>
              </a:rPr>
              <a:t>国粹刺绣的魅力冠绝古今</a:t>
            </a:r>
            <a:endParaRPr lang="en-US" sz="3200" spc="160">
              <a:solidFill>
                <a:srgbClr val="6B7461"/>
              </a:solidFill>
              <a:ea typeface="字由点字刻宋" panose="00020600040101010101" charset="-122"/>
            </a:endParaRPr>
          </a:p>
          <a:p>
            <a:pPr marL="0" lvl="0" indent="0" algn="l">
              <a:lnSpc>
                <a:spcPts val="4480"/>
              </a:lnSpc>
              <a:spcBef>
                <a:spcPct val="0"/>
              </a:spcBef>
            </a:pPr>
            <a:endParaRPr lang="en-US" sz="3200" spc="160">
              <a:solidFill>
                <a:srgbClr val="6B7461"/>
              </a:solidFill>
              <a:ea typeface="字由点字刻宋" panose="0002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650403"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grpSp>
        <p:nvGrpSpPr>
          <p:cNvPr id="8" name="Group 8"/>
          <p:cNvGrpSpPr/>
          <p:nvPr/>
        </p:nvGrpSpPr>
        <p:grpSpPr>
          <a:xfrm>
            <a:off x="1601368" y="1028700"/>
            <a:ext cx="1435017" cy="14350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1" name="Freeform 11"/>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1441785" y="1531565"/>
            <a:ext cx="5666260" cy="7589269"/>
            <a:chOff x="0" y="0"/>
            <a:chExt cx="1492348" cy="1998820"/>
          </a:xfrm>
        </p:grpSpPr>
        <p:sp>
          <p:nvSpPr>
            <p:cNvPr id="13" name="Freeform 13"/>
            <p:cNvSpPr/>
            <p:nvPr/>
          </p:nvSpPr>
          <p:spPr>
            <a:xfrm>
              <a:off x="0" y="0"/>
              <a:ext cx="1492348" cy="1998820"/>
            </a:xfrm>
            <a:custGeom>
              <a:avLst/>
              <a:gdLst/>
              <a:ahLst/>
              <a:cxnLst/>
              <a:rect l="l" t="t" r="r" b="b"/>
              <a:pathLst>
                <a:path w="1492348" h="1998820">
                  <a:moveTo>
                    <a:pt x="0" y="0"/>
                  </a:moveTo>
                  <a:lnTo>
                    <a:pt x="1492348" y="0"/>
                  </a:lnTo>
                  <a:lnTo>
                    <a:pt x="1492348" y="1998820"/>
                  </a:lnTo>
                  <a:lnTo>
                    <a:pt x="0" y="1998820"/>
                  </a:lnTo>
                  <a:close/>
                </a:path>
              </a:pathLst>
            </a:custGeom>
            <a:solidFill>
              <a:srgbClr val="000000">
                <a:alpha val="0"/>
              </a:srgbClr>
            </a:solidFill>
            <a:ln w="28575" cap="sq">
              <a:solidFill>
                <a:srgbClr val="7C876F"/>
              </a:solidFill>
              <a:prstDash val="solid"/>
              <a:miter/>
            </a:ln>
          </p:spPr>
        </p:sp>
        <p:sp>
          <p:nvSpPr>
            <p:cNvPr id="14" name="TextBox 14"/>
            <p:cNvSpPr txBox="1"/>
            <p:nvPr/>
          </p:nvSpPr>
          <p:spPr>
            <a:xfrm>
              <a:off x="0" y="-38100"/>
              <a:ext cx="1492348" cy="2036920"/>
            </a:xfrm>
            <a:prstGeom prst="rect">
              <a:avLst/>
            </a:prstGeom>
          </p:spPr>
          <p:txBody>
            <a:bodyPr lIns="50800" tIns="50800" rIns="50800" bIns="50800" rtlCol="0" anchor="ctr"/>
            <a:lstStyle/>
            <a:p>
              <a:pPr algn="ctr">
                <a:lnSpc>
                  <a:spcPts val="2660"/>
                </a:lnSpc>
              </a:pPr>
            </a:p>
          </p:txBody>
        </p:sp>
      </p:grpSp>
      <p:sp>
        <p:nvSpPr>
          <p:cNvPr id="15" name="TextBox 15"/>
          <p:cNvSpPr txBox="1"/>
          <p:nvPr/>
        </p:nvSpPr>
        <p:spPr>
          <a:xfrm>
            <a:off x="1666369" y="6938874"/>
            <a:ext cx="7822792" cy="679367"/>
          </a:xfrm>
          <a:prstGeom prst="rect">
            <a:avLst/>
          </a:prstGeom>
        </p:spPr>
        <p:txBody>
          <a:bodyPr lIns="0" tIns="0" rIns="0" bIns="0" rtlCol="0" anchor="t">
            <a:spAutoFit/>
          </a:bodyPr>
          <a:lstStyle/>
          <a:p>
            <a:pPr marL="0" lvl="0" indent="0" algn="l">
              <a:lnSpc>
                <a:spcPts val="5600"/>
              </a:lnSpc>
              <a:spcBef>
                <a:spcPct val="0"/>
              </a:spcBef>
            </a:pPr>
            <a:r>
              <a:rPr lang="en-US" sz="4000" u="none" strike="noStrike" spc="199">
                <a:solidFill>
                  <a:srgbClr val="F3F1EB"/>
                </a:solidFill>
                <a:ea typeface="华文行楷" panose="02010800040101010101" charset="-122"/>
              </a:rPr>
              <a:t>工作内容</a:t>
            </a:r>
            <a:endParaRPr lang="en-US" sz="4000" u="none" strike="noStrike" spc="199">
              <a:solidFill>
                <a:srgbClr val="F3F1EB"/>
              </a:solidFill>
              <a:ea typeface="华文行楷" panose="02010800040101010101" charset="-122"/>
            </a:endParaRPr>
          </a:p>
        </p:txBody>
      </p:sp>
      <p:sp>
        <p:nvSpPr>
          <p:cNvPr id="16" name="TextBox 16"/>
          <p:cNvSpPr txBox="1"/>
          <p:nvPr/>
        </p:nvSpPr>
        <p:spPr>
          <a:xfrm>
            <a:off x="1102789" y="1967473"/>
            <a:ext cx="10534659" cy="5721118"/>
          </a:xfrm>
          <a:prstGeom prst="rect">
            <a:avLst/>
          </a:prstGeom>
        </p:spPr>
        <p:txBody>
          <a:bodyPr lIns="0" tIns="0" rIns="0" bIns="0" rtlCol="0" anchor="t">
            <a:spAutoFit/>
          </a:bodyPr>
          <a:lstStyle/>
          <a:p>
            <a:pPr algn="l">
              <a:lnSpc>
                <a:spcPts val="6500"/>
              </a:lnSpc>
            </a:pPr>
            <a:endParaRPr dirty="0"/>
          </a:p>
          <a:p>
            <a:pPr algn="l">
              <a:lnSpc>
                <a:spcPts val="4835"/>
              </a:lnSpc>
            </a:pPr>
            <a:r>
              <a:rPr lang="en-US" sz="3200" spc="172" dirty="0">
                <a:solidFill>
                  <a:srgbClr val="6B7461"/>
                </a:solidFill>
                <a:latin typeface="字由点字刻宋" panose="00020600040101010101" charset="-122"/>
              </a:rPr>
              <a:t>     </a:t>
            </a:r>
            <a:r>
              <a:rPr lang="en-US" sz="3200" spc="172" dirty="0">
                <a:solidFill>
                  <a:srgbClr val="6B7461"/>
                </a:solidFill>
                <a:ea typeface="字由点字刻宋" panose="00020600040101010101" charset="-122"/>
              </a:rPr>
              <a:t>中国刺绣作为国粹，不仅仅是一种艺术形式，更是一种文化传承和民族精神的象征。它承载了中国人民对美好生活的向往、对传统文化的尊崇。中国刺绣通过其细腻的技艺、丰富的图案和深厚的文化内涵，为世界展示了中国的独特魅力和卓越成就。中国刺绣需要更多时光中的传承人的关注与支持，为传统刺绣注入现代能量，推动非遗技艺发扬光大！</a:t>
            </a:r>
            <a:endParaRPr lang="en-US" sz="3200" spc="172" dirty="0">
              <a:solidFill>
                <a:srgbClr val="6B7461"/>
              </a:solidFill>
              <a:ea typeface="字由点字刻宋" panose="00020600040101010101" charset="-122"/>
            </a:endParaRPr>
          </a:p>
          <a:p>
            <a:pPr marL="0" lvl="0" indent="0" algn="l">
              <a:lnSpc>
                <a:spcPts val="4835"/>
              </a:lnSpc>
              <a:spcBef>
                <a:spcPct val="0"/>
              </a:spcBef>
            </a:pPr>
            <a:endParaRPr lang="en-US" sz="3455" spc="172" dirty="0">
              <a:solidFill>
                <a:srgbClr val="6B7461"/>
              </a:solidFill>
              <a:ea typeface="字由点字刻宋" panose="00020600040101010101" charset="-122"/>
            </a:endParaRPr>
          </a:p>
        </p:txBody>
      </p:sp>
      <p:sp>
        <p:nvSpPr>
          <p:cNvPr id="17" name="Freeform 17"/>
          <p:cNvSpPr/>
          <p:nvPr/>
        </p:nvSpPr>
        <p:spPr>
          <a:xfrm>
            <a:off x="11637448" y="1746208"/>
            <a:ext cx="5258232" cy="7159484"/>
          </a:xfrm>
          <a:custGeom>
            <a:avLst/>
            <a:gdLst/>
            <a:ahLst/>
            <a:cxnLst/>
            <a:rect l="l" t="t" r="r" b="b"/>
            <a:pathLst>
              <a:path w="5258232" h="7159484">
                <a:moveTo>
                  <a:pt x="0" y="0"/>
                </a:moveTo>
                <a:lnTo>
                  <a:pt x="5258231" y="0"/>
                </a:lnTo>
                <a:lnTo>
                  <a:pt x="5258231" y="7159485"/>
                </a:lnTo>
                <a:lnTo>
                  <a:pt x="0" y="7159485"/>
                </a:lnTo>
                <a:lnTo>
                  <a:pt x="0" y="0"/>
                </a:lnTo>
                <a:close/>
              </a:path>
            </a:pathLst>
          </a:custGeom>
          <a:blipFill>
            <a:blip r:embed="rId4"/>
            <a:stretch>
              <a:fillRect/>
            </a:stretch>
          </a:blipFill>
        </p:spPr>
      </p:sp>
      <p:sp>
        <p:nvSpPr>
          <p:cNvPr id="18" name="Freeform 18"/>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5"/>
            <a:stretch>
              <a:fillRect/>
            </a:stretch>
          </a:blipFill>
        </p:spPr>
      </p:sp>
      <p:sp>
        <p:nvSpPr>
          <p:cNvPr id="19" name="TextBox 19"/>
          <p:cNvSpPr txBox="1"/>
          <p:nvPr/>
        </p:nvSpPr>
        <p:spPr>
          <a:xfrm>
            <a:off x="3223365" y="1204239"/>
            <a:ext cx="3415023" cy="969639"/>
          </a:xfrm>
          <a:prstGeom prst="rect">
            <a:avLst/>
          </a:prstGeom>
        </p:spPr>
        <p:txBody>
          <a:bodyPr lIns="0" tIns="0" rIns="0" bIns="0" rtlCol="0" anchor="t">
            <a:spAutoFit/>
          </a:bodyPr>
          <a:lstStyle/>
          <a:p>
            <a:pPr marL="0" lvl="0" indent="0" algn="l">
              <a:lnSpc>
                <a:spcPts val="7925"/>
              </a:lnSpc>
              <a:spcBef>
                <a:spcPct val="0"/>
              </a:spcBef>
            </a:pPr>
            <a:r>
              <a:rPr lang="en-US" sz="5660" spc="282">
                <a:solidFill>
                  <a:srgbClr val="7C876F"/>
                </a:solidFill>
                <a:ea typeface="华文行楷" panose="02010800040101010101" charset="-122"/>
              </a:rPr>
              <a:t>设计初衷</a:t>
            </a:r>
            <a:endParaRPr lang="en-US" sz="5660" spc="282">
              <a:solidFill>
                <a:srgbClr val="7C876F"/>
              </a:solidFill>
              <a:ea typeface="华文行楷" panose="02010800040101010101" charset="-122"/>
            </a:endParaRPr>
          </a:p>
        </p:txBody>
      </p:sp>
      <p:sp>
        <p:nvSpPr>
          <p:cNvPr id="20" name="TextBox 20"/>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壹</a:t>
            </a:r>
            <a:endParaRPr lang="en-US" sz="6800">
              <a:solidFill>
                <a:srgbClr val="F3F1EB"/>
              </a:solidFill>
              <a:ea typeface="华文行楷" panose="02010800040101010101" charset="-122"/>
            </a:endParaRPr>
          </a:p>
        </p:txBody>
      </p:sp>
      <p:sp>
        <p:nvSpPr>
          <p:cNvPr id="21" name="TextBox 21"/>
          <p:cNvSpPr txBox="1"/>
          <p:nvPr/>
        </p:nvSpPr>
        <p:spPr>
          <a:xfrm>
            <a:off x="1907625" y="7246987"/>
            <a:ext cx="8924986" cy="1678305"/>
          </a:xfrm>
          <a:prstGeom prst="rect">
            <a:avLst/>
          </a:prstGeom>
        </p:spPr>
        <p:txBody>
          <a:bodyPr lIns="0" tIns="0" rIns="0" bIns="0" rtlCol="0" anchor="t">
            <a:spAutoFit/>
          </a:bodyPr>
          <a:lstStyle/>
          <a:p>
            <a:pPr algn="l">
              <a:lnSpc>
                <a:spcPts val="6720"/>
              </a:lnSpc>
            </a:pPr>
            <a:r>
              <a:rPr lang="en-US" sz="4800" spc="240" dirty="0" err="1">
                <a:solidFill>
                  <a:srgbClr val="7C876F"/>
                </a:solidFill>
                <a:ea typeface="华文行楷" panose="02010800040101010101" charset="-122"/>
              </a:rPr>
              <a:t>所以我们设计这款小程序</a:t>
            </a:r>
            <a:r>
              <a:rPr lang="en-US" sz="4800" spc="240" dirty="0">
                <a:solidFill>
                  <a:srgbClr val="7C876F"/>
                </a:solidFill>
                <a:ea typeface="华文行楷" panose="02010800040101010101" charset="-122"/>
              </a:rPr>
              <a:t>  </a:t>
            </a:r>
            <a:endParaRPr lang="en-US" sz="4800" spc="240" dirty="0">
              <a:solidFill>
                <a:srgbClr val="7C876F"/>
              </a:solidFill>
              <a:ea typeface="华文行楷" panose="02010800040101010101" charset="-122"/>
            </a:endParaRPr>
          </a:p>
          <a:p>
            <a:pPr marL="0" lvl="0" indent="0" algn="l">
              <a:lnSpc>
                <a:spcPts val="6720"/>
              </a:lnSpc>
              <a:spcBef>
                <a:spcPct val="0"/>
              </a:spcBef>
            </a:pPr>
            <a:r>
              <a:rPr lang="en-US" sz="4800" spc="240" dirty="0" err="1">
                <a:solidFill>
                  <a:srgbClr val="7C876F"/>
                </a:solidFill>
                <a:ea typeface="华文行楷" panose="02010800040101010101" charset="-122"/>
              </a:rPr>
              <a:t>为传承非遗文化贡献一份力量</a:t>
            </a:r>
            <a:endParaRPr lang="en-US" sz="4800" spc="240" dirty="0">
              <a:solidFill>
                <a:srgbClr val="7C876F"/>
              </a:solidFill>
              <a:ea typeface="华文行楷" panose="020108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7307180" y="1597525"/>
            <a:ext cx="7660775" cy="766077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1EB"/>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7483317" y="1773662"/>
            <a:ext cx="7308500" cy="7308500"/>
          </a:xfrm>
          <a:custGeom>
            <a:avLst/>
            <a:gdLst/>
            <a:ahLst/>
            <a:cxnLst/>
            <a:rect l="l" t="t" r="r" b="b"/>
            <a:pathLst>
              <a:path w="7308500" h="7308500">
                <a:moveTo>
                  <a:pt x="0" y="0"/>
                </a:moveTo>
                <a:lnTo>
                  <a:pt x="7308500" y="0"/>
                </a:lnTo>
                <a:lnTo>
                  <a:pt x="7308500" y="7308501"/>
                </a:lnTo>
                <a:lnTo>
                  <a:pt x="0" y="7308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9191807" y="6754857"/>
            <a:ext cx="3891521" cy="1178850"/>
            <a:chOff x="0" y="0"/>
            <a:chExt cx="833403" cy="252461"/>
          </a:xfrm>
        </p:grpSpPr>
        <p:sp>
          <p:nvSpPr>
            <p:cNvPr id="9" name="Freeform 9"/>
            <p:cNvSpPr/>
            <p:nvPr/>
          </p:nvSpPr>
          <p:spPr>
            <a:xfrm>
              <a:off x="0" y="0"/>
              <a:ext cx="833403" cy="252461"/>
            </a:xfrm>
            <a:custGeom>
              <a:avLst/>
              <a:gdLst/>
              <a:ahLst/>
              <a:cxnLst/>
              <a:rect l="l" t="t" r="r" b="b"/>
              <a:pathLst>
                <a:path w="833403" h="252461">
                  <a:moveTo>
                    <a:pt x="126230" y="0"/>
                  </a:moveTo>
                  <a:lnTo>
                    <a:pt x="707172" y="0"/>
                  </a:lnTo>
                  <a:cubicBezTo>
                    <a:pt x="740651" y="0"/>
                    <a:pt x="772758" y="13299"/>
                    <a:pt x="796431" y="36972"/>
                  </a:cubicBezTo>
                  <a:cubicBezTo>
                    <a:pt x="820104" y="60645"/>
                    <a:pt x="833403" y="92752"/>
                    <a:pt x="833403" y="126230"/>
                  </a:cubicBezTo>
                  <a:lnTo>
                    <a:pt x="833403" y="126230"/>
                  </a:lnTo>
                  <a:cubicBezTo>
                    <a:pt x="833403" y="159709"/>
                    <a:pt x="820104" y="191816"/>
                    <a:pt x="796431" y="215489"/>
                  </a:cubicBezTo>
                  <a:cubicBezTo>
                    <a:pt x="772758" y="239162"/>
                    <a:pt x="740651" y="252461"/>
                    <a:pt x="707172" y="252461"/>
                  </a:cubicBezTo>
                  <a:lnTo>
                    <a:pt x="126230" y="252461"/>
                  </a:lnTo>
                  <a:cubicBezTo>
                    <a:pt x="92752" y="252461"/>
                    <a:pt x="60645" y="239162"/>
                    <a:pt x="36972" y="215489"/>
                  </a:cubicBezTo>
                  <a:cubicBezTo>
                    <a:pt x="13299" y="191816"/>
                    <a:pt x="0" y="159709"/>
                    <a:pt x="0" y="126230"/>
                  </a:cubicBezTo>
                  <a:lnTo>
                    <a:pt x="0" y="126230"/>
                  </a:lnTo>
                  <a:cubicBezTo>
                    <a:pt x="0" y="92752"/>
                    <a:pt x="13299" y="60645"/>
                    <a:pt x="36972" y="36972"/>
                  </a:cubicBezTo>
                  <a:cubicBezTo>
                    <a:pt x="60645" y="13299"/>
                    <a:pt x="92752" y="0"/>
                    <a:pt x="126230" y="0"/>
                  </a:cubicBezTo>
                  <a:close/>
                </a:path>
              </a:pathLst>
            </a:custGeom>
            <a:solidFill>
              <a:srgbClr val="7C876F"/>
            </a:solidFill>
          </p:spPr>
        </p:sp>
        <p:sp>
          <p:nvSpPr>
            <p:cNvPr id="10" name="TextBox 10"/>
            <p:cNvSpPr txBox="1"/>
            <p:nvPr/>
          </p:nvSpPr>
          <p:spPr>
            <a:xfrm>
              <a:off x="0" y="-38100"/>
              <a:ext cx="833403" cy="290561"/>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flipV="1">
            <a:off x="14649298" y="0"/>
            <a:ext cx="3638702" cy="3462832"/>
          </a:xfrm>
          <a:custGeom>
            <a:avLst/>
            <a:gdLst/>
            <a:ahLst/>
            <a:cxnLst/>
            <a:rect l="l" t="t" r="r" b="b"/>
            <a:pathLst>
              <a:path w="3638702" h="3462832">
                <a:moveTo>
                  <a:pt x="0" y="3462832"/>
                </a:moveTo>
                <a:lnTo>
                  <a:pt x="3638702" y="3462832"/>
                </a:lnTo>
                <a:lnTo>
                  <a:pt x="3638702" y="0"/>
                </a:lnTo>
                <a:lnTo>
                  <a:pt x="0" y="0"/>
                </a:lnTo>
                <a:lnTo>
                  <a:pt x="0" y="3462832"/>
                </a:lnTo>
                <a:close/>
              </a:path>
            </a:pathLst>
          </a:custGeom>
          <a:blipFill>
            <a:blip r:embed="rId4"/>
            <a:stretch>
              <a:fillRect/>
            </a:stretch>
          </a:blipFill>
        </p:spPr>
      </p:sp>
      <p:sp>
        <p:nvSpPr>
          <p:cNvPr id="12" name="TextBox 12"/>
          <p:cNvSpPr txBox="1"/>
          <p:nvPr/>
        </p:nvSpPr>
        <p:spPr>
          <a:xfrm>
            <a:off x="9344303" y="6725517"/>
            <a:ext cx="3586529" cy="1104265"/>
          </a:xfrm>
          <a:prstGeom prst="rect">
            <a:avLst/>
          </a:prstGeom>
        </p:spPr>
        <p:txBody>
          <a:bodyPr lIns="0" tIns="0" rIns="0" bIns="0" rtlCol="0" anchor="t">
            <a:spAutoFit/>
          </a:bodyPr>
          <a:lstStyle/>
          <a:p>
            <a:pPr marL="0" lvl="0" indent="0" algn="ctr">
              <a:lnSpc>
                <a:spcPts val="8960"/>
              </a:lnSpc>
            </a:pPr>
            <a:r>
              <a:rPr lang="en-US" sz="6400" spc="319">
                <a:solidFill>
                  <a:srgbClr val="F3F1EB"/>
                </a:solidFill>
                <a:ea typeface="华文行楷" panose="02010800040101010101" charset="-122"/>
              </a:rPr>
              <a:t>作品展示</a:t>
            </a:r>
            <a:endParaRPr lang="en-US" sz="6400" spc="319">
              <a:solidFill>
                <a:srgbClr val="F3F1EB"/>
              </a:solidFill>
              <a:ea typeface="华文行楷" panose="02010800040101010101" charset="-122"/>
            </a:endParaRPr>
          </a:p>
        </p:txBody>
      </p:sp>
      <p:sp>
        <p:nvSpPr>
          <p:cNvPr id="13" name="TextBox 13"/>
          <p:cNvSpPr txBox="1"/>
          <p:nvPr/>
        </p:nvSpPr>
        <p:spPr>
          <a:xfrm>
            <a:off x="9036947" y="1264002"/>
            <a:ext cx="4201240" cy="5594865"/>
          </a:xfrm>
          <a:prstGeom prst="rect">
            <a:avLst/>
          </a:prstGeom>
        </p:spPr>
        <p:txBody>
          <a:bodyPr lIns="0" tIns="0" rIns="0" bIns="0" rtlCol="0" anchor="t">
            <a:spAutoFit/>
          </a:bodyPr>
          <a:lstStyle/>
          <a:p>
            <a:pPr algn="ctr">
              <a:lnSpc>
                <a:spcPts val="47835"/>
              </a:lnSpc>
            </a:pPr>
            <a:r>
              <a:rPr lang="en-US" sz="27025">
                <a:solidFill>
                  <a:srgbClr val="7C876F"/>
                </a:solidFill>
                <a:ea typeface="华文行楷" panose="02010800040101010101" charset="-122"/>
              </a:rPr>
              <a:t>贰</a:t>
            </a:r>
            <a:endParaRPr lang="en-US" sz="27025">
              <a:solidFill>
                <a:srgbClr val="7C876F"/>
              </a:solidFill>
              <a:ea typeface="华文行楷" panose="02010800040101010101" charset="-122"/>
            </a:endParaRPr>
          </a:p>
        </p:txBody>
      </p:sp>
      <p:sp>
        <p:nvSpPr>
          <p:cNvPr id="14" name="Freeform 14"/>
          <p:cNvSpPr/>
          <p:nvPr/>
        </p:nvSpPr>
        <p:spPr>
          <a:xfrm flipH="1">
            <a:off x="0" y="5759004"/>
            <a:ext cx="4757964" cy="4527996"/>
          </a:xfrm>
          <a:custGeom>
            <a:avLst/>
            <a:gdLst/>
            <a:ahLst/>
            <a:cxnLst/>
            <a:rect l="l" t="t" r="r" b="b"/>
            <a:pathLst>
              <a:path w="4757964" h="4527996">
                <a:moveTo>
                  <a:pt x="4757964" y="0"/>
                </a:moveTo>
                <a:lnTo>
                  <a:pt x="0" y="0"/>
                </a:lnTo>
                <a:lnTo>
                  <a:pt x="0" y="4527996"/>
                </a:lnTo>
                <a:lnTo>
                  <a:pt x="4757964" y="4527996"/>
                </a:lnTo>
                <a:lnTo>
                  <a:pt x="4757964"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833691"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sp>
        <p:nvSpPr>
          <p:cNvPr id="8" name="TextBox 8"/>
          <p:cNvSpPr txBox="1"/>
          <p:nvPr/>
        </p:nvSpPr>
        <p:spPr>
          <a:xfrm>
            <a:off x="3036385" y="1207729"/>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a:solidFill>
                  <a:srgbClr val="7C876F"/>
                </a:solidFill>
                <a:ea typeface="华文行楷" panose="02010800040101010101" charset="-122"/>
              </a:rPr>
              <a:t>作品展示</a:t>
            </a:r>
            <a:endParaRPr lang="en-US" sz="5600" spc="280">
              <a:solidFill>
                <a:srgbClr val="7C876F"/>
              </a:solidFill>
              <a:ea typeface="华文行楷" panose="02010800040101010101" charset="-122"/>
            </a:endParaRPr>
          </a:p>
        </p:txBody>
      </p:sp>
      <p:grpSp>
        <p:nvGrpSpPr>
          <p:cNvPr id="9" name="Group 9"/>
          <p:cNvGrpSpPr/>
          <p:nvPr/>
        </p:nvGrpSpPr>
        <p:grpSpPr>
          <a:xfrm>
            <a:off x="1601368" y="1028700"/>
            <a:ext cx="1435017" cy="143501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2" name="Freeform 12"/>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4"/>
            <a:stretch>
              <a:fillRect/>
            </a:stretch>
          </a:blipFill>
        </p:spPr>
      </p:sp>
      <p:grpSp>
        <p:nvGrpSpPr>
          <p:cNvPr id="14" name="Group 14"/>
          <p:cNvGrpSpPr/>
          <p:nvPr/>
        </p:nvGrpSpPr>
        <p:grpSpPr>
          <a:xfrm>
            <a:off x="6005191" y="1028700"/>
            <a:ext cx="4625323" cy="8006679"/>
            <a:chOff x="0" y="0"/>
            <a:chExt cx="1218192" cy="2108755"/>
          </a:xfrm>
        </p:grpSpPr>
        <p:sp>
          <p:nvSpPr>
            <p:cNvPr id="15" name="Freeform 15"/>
            <p:cNvSpPr/>
            <p:nvPr/>
          </p:nvSpPr>
          <p:spPr>
            <a:xfrm>
              <a:off x="0" y="0"/>
              <a:ext cx="1218192" cy="2108755"/>
            </a:xfrm>
            <a:custGeom>
              <a:avLst/>
              <a:gdLst/>
              <a:ahLst/>
              <a:cxnLst/>
              <a:rect l="l" t="t" r="r" b="b"/>
              <a:pathLst>
                <a:path w="1218192" h="2108755">
                  <a:moveTo>
                    <a:pt x="0" y="0"/>
                  </a:moveTo>
                  <a:lnTo>
                    <a:pt x="1218192" y="0"/>
                  </a:lnTo>
                  <a:lnTo>
                    <a:pt x="1218192" y="2108755"/>
                  </a:lnTo>
                  <a:lnTo>
                    <a:pt x="0" y="2108755"/>
                  </a:lnTo>
                  <a:close/>
                </a:path>
              </a:pathLst>
            </a:custGeom>
            <a:solidFill>
              <a:srgbClr val="000000">
                <a:alpha val="0"/>
              </a:srgbClr>
            </a:solidFill>
            <a:ln w="28575" cap="sq">
              <a:solidFill>
                <a:srgbClr val="7C876F"/>
              </a:solidFill>
              <a:prstDash val="solid"/>
              <a:miter/>
            </a:ln>
          </p:spPr>
        </p:sp>
        <p:sp>
          <p:nvSpPr>
            <p:cNvPr id="16" name="TextBox 16"/>
            <p:cNvSpPr txBox="1"/>
            <p:nvPr/>
          </p:nvSpPr>
          <p:spPr>
            <a:xfrm>
              <a:off x="0" y="-38100"/>
              <a:ext cx="1218192" cy="2146855"/>
            </a:xfrm>
            <a:prstGeom prst="rect">
              <a:avLst/>
            </a:prstGeom>
          </p:spPr>
          <p:txBody>
            <a:bodyPr lIns="50800" tIns="50800" rIns="50800" bIns="50800" rtlCol="0" anchor="ctr"/>
            <a:lstStyle/>
            <a:p>
              <a:pPr algn="ctr">
                <a:lnSpc>
                  <a:spcPts val="2660"/>
                </a:lnSpc>
              </a:pPr>
            </a:p>
          </p:txBody>
        </p:sp>
      </p:grpSp>
      <p:sp>
        <p:nvSpPr>
          <p:cNvPr id="17" name="Freeform 17"/>
          <p:cNvSpPr/>
          <p:nvPr/>
        </p:nvSpPr>
        <p:spPr>
          <a:xfrm>
            <a:off x="6180210" y="1197777"/>
            <a:ext cx="4275285" cy="7668206"/>
          </a:xfrm>
          <a:custGeom>
            <a:avLst/>
            <a:gdLst/>
            <a:ahLst/>
            <a:cxnLst/>
            <a:rect l="l" t="t" r="r" b="b"/>
            <a:pathLst>
              <a:path w="4275285" h="7668206">
                <a:moveTo>
                  <a:pt x="0" y="0"/>
                </a:moveTo>
                <a:lnTo>
                  <a:pt x="4275285" y="0"/>
                </a:lnTo>
                <a:lnTo>
                  <a:pt x="4275285" y="7668206"/>
                </a:lnTo>
                <a:lnTo>
                  <a:pt x="0" y="7668206"/>
                </a:lnTo>
                <a:lnTo>
                  <a:pt x="0" y="0"/>
                </a:lnTo>
                <a:close/>
              </a:path>
            </a:pathLst>
          </a:custGeom>
          <a:blipFill>
            <a:blip r:embed="rId5"/>
            <a:stretch>
              <a:fillRect t="-2240" b="-5249"/>
            </a:stretch>
          </a:blipFill>
        </p:spPr>
      </p:sp>
      <p:sp>
        <p:nvSpPr>
          <p:cNvPr id="18" name="Freeform 18"/>
          <p:cNvSpPr/>
          <p:nvPr/>
        </p:nvSpPr>
        <p:spPr>
          <a:xfrm>
            <a:off x="11145282" y="1152952"/>
            <a:ext cx="4357787" cy="7758176"/>
          </a:xfrm>
          <a:custGeom>
            <a:avLst/>
            <a:gdLst/>
            <a:ahLst/>
            <a:cxnLst/>
            <a:rect l="l" t="t" r="r" b="b"/>
            <a:pathLst>
              <a:path w="4357787" h="7758176">
                <a:moveTo>
                  <a:pt x="0" y="0"/>
                </a:moveTo>
                <a:lnTo>
                  <a:pt x="4357787" y="0"/>
                </a:lnTo>
                <a:lnTo>
                  <a:pt x="4357787" y="7758175"/>
                </a:lnTo>
                <a:lnTo>
                  <a:pt x="0" y="7758175"/>
                </a:lnTo>
                <a:lnTo>
                  <a:pt x="0" y="0"/>
                </a:lnTo>
                <a:close/>
              </a:path>
            </a:pathLst>
          </a:custGeom>
          <a:blipFill>
            <a:blip r:embed="rId6"/>
            <a:stretch>
              <a:fillRect l="-7407" t="-2420" r="-5240" b="-3737"/>
            </a:stretch>
          </a:blipFill>
        </p:spPr>
      </p:sp>
      <p:sp>
        <p:nvSpPr>
          <p:cNvPr id="19" name="TextBox 19"/>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贰</a:t>
            </a:r>
            <a:endParaRPr lang="en-US" sz="6800">
              <a:solidFill>
                <a:srgbClr val="F3F1EB"/>
              </a:solidFill>
              <a:ea typeface="华文行楷" panose="02010800040101010101" charset="-122"/>
            </a:endParaRPr>
          </a:p>
        </p:txBody>
      </p:sp>
      <p:grpSp>
        <p:nvGrpSpPr>
          <p:cNvPr id="20" name="Group 20"/>
          <p:cNvGrpSpPr/>
          <p:nvPr/>
        </p:nvGrpSpPr>
        <p:grpSpPr>
          <a:xfrm>
            <a:off x="11011514" y="1050953"/>
            <a:ext cx="4625323" cy="7961853"/>
            <a:chOff x="0" y="0"/>
            <a:chExt cx="1218192" cy="2096949"/>
          </a:xfrm>
        </p:grpSpPr>
        <p:sp>
          <p:nvSpPr>
            <p:cNvPr id="21" name="Freeform 21"/>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22" name="TextBox 22"/>
            <p:cNvSpPr txBox="1"/>
            <p:nvPr/>
          </p:nvSpPr>
          <p:spPr>
            <a:xfrm>
              <a:off x="0" y="-38100"/>
              <a:ext cx="1218192" cy="2135049"/>
            </a:xfrm>
            <a:prstGeom prst="rect">
              <a:avLst/>
            </a:prstGeom>
          </p:spPr>
          <p:txBody>
            <a:bodyPr lIns="50800" tIns="50800" rIns="50800" bIns="50800" rtlCol="0" anchor="ctr"/>
            <a:lstStyle/>
            <a:p>
              <a:pPr algn="ctr">
                <a:lnSpc>
                  <a:spcPts val="2660"/>
                </a:lnSpc>
              </a:pPr>
            </a:p>
          </p:txBody>
        </p:sp>
      </p:grpSp>
      <p:sp>
        <p:nvSpPr>
          <p:cNvPr id="23" name="TextBox 23"/>
          <p:cNvSpPr txBox="1"/>
          <p:nvPr/>
        </p:nvSpPr>
        <p:spPr>
          <a:xfrm>
            <a:off x="4514145" y="8399576"/>
            <a:ext cx="1569990" cy="837564"/>
          </a:xfrm>
          <a:prstGeom prst="rect">
            <a:avLst/>
          </a:prstGeom>
        </p:spPr>
        <p:txBody>
          <a:bodyPr lIns="0" tIns="0" rIns="0" bIns="0" rtlCol="0" anchor="t">
            <a:spAutoFit/>
          </a:bodyPr>
          <a:lstStyle/>
          <a:p>
            <a:pPr marL="0" lvl="0" indent="0" algn="l">
              <a:lnSpc>
                <a:spcPts val="6860"/>
              </a:lnSpc>
              <a:spcBef>
                <a:spcPct val="0"/>
              </a:spcBef>
            </a:pPr>
            <a:r>
              <a:rPr lang="en-US" sz="4900" spc="245" dirty="0" err="1">
                <a:solidFill>
                  <a:srgbClr val="7C876F"/>
                </a:solidFill>
                <a:ea typeface="华文行楷" panose="02010800040101010101" charset="-122"/>
              </a:rPr>
              <a:t>首页</a:t>
            </a:r>
            <a:endParaRPr lang="en-US" sz="4900" spc="245" dirty="0">
              <a:solidFill>
                <a:srgbClr val="7C876F"/>
              </a:solidFill>
              <a:ea typeface="华文行楷" panose="02010800040101010101" charset="-122"/>
            </a:endParaRPr>
          </a:p>
        </p:txBody>
      </p:sp>
      <p:sp>
        <p:nvSpPr>
          <p:cNvPr id="24" name="TextBox 24"/>
          <p:cNvSpPr txBox="1"/>
          <p:nvPr/>
        </p:nvSpPr>
        <p:spPr>
          <a:xfrm>
            <a:off x="15893654" y="8420736"/>
            <a:ext cx="1569990" cy="837564"/>
          </a:xfrm>
          <a:prstGeom prst="rect">
            <a:avLst/>
          </a:prstGeom>
        </p:spPr>
        <p:txBody>
          <a:bodyPr lIns="0" tIns="0" rIns="0" bIns="0" rtlCol="0" anchor="t">
            <a:spAutoFit/>
          </a:bodyPr>
          <a:lstStyle/>
          <a:p>
            <a:pPr marL="0" lvl="0" indent="0" algn="l">
              <a:lnSpc>
                <a:spcPts val="6860"/>
              </a:lnSpc>
              <a:spcBef>
                <a:spcPct val="0"/>
              </a:spcBef>
            </a:pPr>
            <a:r>
              <a:rPr lang="en-US" sz="4900" spc="245">
                <a:solidFill>
                  <a:srgbClr val="7C876F"/>
                </a:solidFill>
                <a:ea typeface="华文行楷" panose="02010800040101010101" charset="-122"/>
              </a:rPr>
              <a:t>科普</a:t>
            </a:r>
            <a:endParaRPr lang="en-US" sz="4900" spc="245">
              <a:solidFill>
                <a:srgbClr val="7C876F"/>
              </a:solidFill>
              <a:ea typeface="华文行楷" panose="020108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833691"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sp>
        <p:nvSpPr>
          <p:cNvPr id="8" name="TextBox 8"/>
          <p:cNvSpPr txBox="1"/>
          <p:nvPr/>
        </p:nvSpPr>
        <p:spPr>
          <a:xfrm>
            <a:off x="3036385" y="1207729"/>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a:solidFill>
                  <a:srgbClr val="7C876F"/>
                </a:solidFill>
                <a:ea typeface="华文行楷" panose="02010800040101010101" charset="-122"/>
              </a:rPr>
              <a:t>作品展示</a:t>
            </a:r>
            <a:endParaRPr lang="en-US" sz="5600" spc="280">
              <a:solidFill>
                <a:srgbClr val="7C876F"/>
              </a:solidFill>
              <a:ea typeface="华文行楷" panose="02010800040101010101" charset="-122"/>
            </a:endParaRPr>
          </a:p>
        </p:txBody>
      </p:sp>
      <p:grpSp>
        <p:nvGrpSpPr>
          <p:cNvPr id="9" name="Group 9"/>
          <p:cNvGrpSpPr/>
          <p:nvPr/>
        </p:nvGrpSpPr>
        <p:grpSpPr>
          <a:xfrm>
            <a:off x="1601368" y="1028700"/>
            <a:ext cx="1435017" cy="143501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2" name="Freeform 12"/>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4"/>
            <a:stretch>
              <a:fillRect/>
            </a:stretch>
          </a:blipFill>
        </p:spPr>
      </p:sp>
      <p:grpSp>
        <p:nvGrpSpPr>
          <p:cNvPr id="14" name="Group 14"/>
          <p:cNvGrpSpPr/>
          <p:nvPr/>
        </p:nvGrpSpPr>
        <p:grpSpPr>
          <a:xfrm>
            <a:off x="6005191" y="1028700"/>
            <a:ext cx="4625323" cy="8006679"/>
            <a:chOff x="0" y="0"/>
            <a:chExt cx="1218192" cy="2108755"/>
          </a:xfrm>
        </p:grpSpPr>
        <p:sp>
          <p:nvSpPr>
            <p:cNvPr id="15" name="Freeform 15"/>
            <p:cNvSpPr/>
            <p:nvPr/>
          </p:nvSpPr>
          <p:spPr>
            <a:xfrm>
              <a:off x="0" y="0"/>
              <a:ext cx="1218192" cy="2108755"/>
            </a:xfrm>
            <a:custGeom>
              <a:avLst/>
              <a:gdLst/>
              <a:ahLst/>
              <a:cxnLst/>
              <a:rect l="l" t="t" r="r" b="b"/>
              <a:pathLst>
                <a:path w="1218192" h="2108755">
                  <a:moveTo>
                    <a:pt x="0" y="0"/>
                  </a:moveTo>
                  <a:lnTo>
                    <a:pt x="1218192" y="0"/>
                  </a:lnTo>
                  <a:lnTo>
                    <a:pt x="1218192" y="2108755"/>
                  </a:lnTo>
                  <a:lnTo>
                    <a:pt x="0" y="2108755"/>
                  </a:lnTo>
                  <a:close/>
                </a:path>
              </a:pathLst>
            </a:custGeom>
            <a:solidFill>
              <a:srgbClr val="000000">
                <a:alpha val="0"/>
              </a:srgbClr>
            </a:solidFill>
            <a:ln w="28575" cap="sq">
              <a:solidFill>
                <a:srgbClr val="7C876F"/>
              </a:solidFill>
              <a:prstDash val="solid"/>
              <a:miter/>
            </a:ln>
          </p:spPr>
        </p:sp>
        <p:sp>
          <p:nvSpPr>
            <p:cNvPr id="16" name="TextBox 16"/>
            <p:cNvSpPr txBox="1"/>
            <p:nvPr/>
          </p:nvSpPr>
          <p:spPr>
            <a:xfrm>
              <a:off x="0" y="-38100"/>
              <a:ext cx="1218192" cy="214685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a:off x="10949423" y="1073525"/>
            <a:ext cx="4625323" cy="7961853"/>
            <a:chOff x="0" y="0"/>
            <a:chExt cx="1218192" cy="2096949"/>
          </a:xfrm>
        </p:grpSpPr>
        <p:sp>
          <p:nvSpPr>
            <p:cNvPr id="18"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19" name="TextBox 19"/>
            <p:cNvSpPr txBox="1"/>
            <p:nvPr/>
          </p:nvSpPr>
          <p:spPr>
            <a:xfrm>
              <a:off x="0" y="-38100"/>
              <a:ext cx="1218192" cy="2135049"/>
            </a:xfrm>
            <a:prstGeom prst="rect">
              <a:avLst/>
            </a:prstGeom>
          </p:spPr>
          <p:txBody>
            <a:bodyPr lIns="50800" tIns="50800" rIns="50800" bIns="50800" rtlCol="0" anchor="ctr"/>
            <a:lstStyle/>
            <a:p>
              <a:pPr algn="ctr">
                <a:lnSpc>
                  <a:spcPts val="2660"/>
                </a:lnSpc>
              </a:pPr>
            </a:p>
          </p:txBody>
        </p:sp>
      </p:grpSp>
      <p:sp>
        <p:nvSpPr>
          <p:cNvPr id="20" name="Freeform 20"/>
          <p:cNvSpPr/>
          <p:nvPr/>
        </p:nvSpPr>
        <p:spPr>
          <a:xfrm>
            <a:off x="6154770" y="1248177"/>
            <a:ext cx="4326166" cy="7543954"/>
          </a:xfrm>
          <a:custGeom>
            <a:avLst/>
            <a:gdLst/>
            <a:ahLst/>
            <a:cxnLst/>
            <a:rect l="l" t="t" r="r" b="b"/>
            <a:pathLst>
              <a:path w="4326166" h="7543954">
                <a:moveTo>
                  <a:pt x="0" y="0"/>
                </a:moveTo>
                <a:lnTo>
                  <a:pt x="4326166" y="0"/>
                </a:lnTo>
                <a:lnTo>
                  <a:pt x="4326166" y="7543955"/>
                </a:lnTo>
                <a:lnTo>
                  <a:pt x="0" y="7543955"/>
                </a:lnTo>
                <a:lnTo>
                  <a:pt x="0" y="0"/>
                </a:lnTo>
                <a:close/>
              </a:path>
            </a:pathLst>
          </a:custGeom>
          <a:blipFill>
            <a:blip r:embed="rId5"/>
            <a:stretch>
              <a:fillRect l="-13106" t="-6981" r="-8737" b="-5010"/>
            </a:stretch>
          </a:blipFill>
        </p:spPr>
      </p:sp>
      <p:sp>
        <p:nvSpPr>
          <p:cNvPr id="21" name="Freeform 21"/>
          <p:cNvSpPr/>
          <p:nvPr/>
        </p:nvSpPr>
        <p:spPr>
          <a:xfrm>
            <a:off x="11141142" y="1248177"/>
            <a:ext cx="4241884" cy="7617806"/>
          </a:xfrm>
          <a:custGeom>
            <a:avLst/>
            <a:gdLst/>
            <a:ahLst/>
            <a:cxnLst/>
            <a:rect l="l" t="t" r="r" b="b"/>
            <a:pathLst>
              <a:path w="4241884" h="7617806">
                <a:moveTo>
                  <a:pt x="0" y="0"/>
                </a:moveTo>
                <a:lnTo>
                  <a:pt x="4241884" y="0"/>
                </a:lnTo>
                <a:lnTo>
                  <a:pt x="4241884" y="7617806"/>
                </a:lnTo>
                <a:lnTo>
                  <a:pt x="0" y="7617806"/>
                </a:lnTo>
                <a:lnTo>
                  <a:pt x="0" y="0"/>
                </a:lnTo>
                <a:close/>
              </a:path>
            </a:pathLst>
          </a:custGeom>
          <a:blipFill>
            <a:blip r:embed="rId6"/>
            <a:stretch>
              <a:fillRect l="-8936" r="-6097" b="-6811"/>
            </a:stretch>
          </a:blipFill>
        </p:spPr>
      </p:sp>
      <p:sp>
        <p:nvSpPr>
          <p:cNvPr id="22" name="TextBox 22"/>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贰</a:t>
            </a:r>
            <a:endParaRPr lang="en-US" sz="6800">
              <a:solidFill>
                <a:srgbClr val="F3F1EB"/>
              </a:solidFill>
              <a:ea typeface="华文行楷" panose="02010800040101010101" charset="-122"/>
            </a:endParaRPr>
          </a:p>
        </p:txBody>
      </p:sp>
      <p:sp>
        <p:nvSpPr>
          <p:cNvPr id="23" name="TextBox 23"/>
          <p:cNvSpPr txBox="1"/>
          <p:nvPr/>
        </p:nvSpPr>
        <p:spPr>
          <a:xfrm>
            <a:off x="4514145" y="8568972"/>
            <a:ext cx="1569990" cy="837564"/>
          </a:xfrm>
          <a:prstGeom prst="rect">
            <a:avLst/>
          </a:prstGeom>
        </p:spPr>
        <p:txBody>
          <a:bodyPr lIns="0" tIns="0" rIns="0" bIns="0" rtlCol="0" anchor="t">
            <a:spAutoFit/>
          </a:bodyPr>
          <a:lstStyle/>
          <a:p>
            <a:pPr marL="0" lvl="0" indent="0" algn="l">
              <a:lnSpc>
                <a:spcPts val="6860"/>
              </a:lnSpc>
              <a:spcBef>
                <a:spcPct val="0"/>
              </a:spcBef>
            </a:pPr>
            <a:r>
              <a:rPr lang="en-US" sz="4900" spc="245">
                <a:solidFill>
                  <a:srgbClr val="7C876F"/>
                </a:solidFill>
                <a:ea typeface="华文行楷" panose="02010800040101010101" charset="-122"/>
              </a:rPr>
              <a:t>商城</a:t>
            </a:r>
            <a:endParaRPr lang="en-US" sz="4900" spc="245">
              <a:solidFill>
                <a:srgbClr val="7C876F"/>
              </a:solidFill>
              <a:ea typeface="华文行楷" panose="02010800040101010101" charset="-122"/>
            </a:endParaRPr>
          </a:p>
        </p:txBody>
      </p:sp>
      <p:sp>
        <p:nvSpPr>
          <p:cNvPr id="24" name="TextBox 24"/>
          <p:cNvSpPr txBox="1"/>
          <p:nvPr/>
        </p:nvSpPr>
        <p:spPr>
          <a:xfrm>
            <a:off x="15889071" y="8420736"/>
            <a:ext cx="1569990" cy="837564"/>
          </a:xfrm>
          <a:prstGeom prst="rect">
            <a:avLst/>
          </a:prstGeom>
        </p:spPr>
        <p:txBody>
          <a:bodyPr lIns="0" tIns="0" rIns="0" bIns="0" rtlCol="0" anchor="t">
            <a:spAutoFit/>
          </a:bodyPr>
          <a:lstStyle/>
          <a:p>
            <a:pPr marL="0" lvl="0" indent="0" algn="l">
              <a:lnSpc>
                <a:spcPts val="6860"/>
              </a:lnSpc>
              <a:spcBef>
                <a:spcPct val="0"/>
              </a:spcBef>
            </a:pPr>
            <a:r>
              <a:rPr lang="en-US" sz="4900" spc="245">
                <a:solidFill>
                  <a:srgbClr val="7C876F"/>
                </a:solidFill>
                <a:ea typeface="华文行楷" panose="02010800040101010101" charset="-122"/>
              </a:rPr>
              <a:t>我的</a:t>
            </a:r>
            <a:endParaRPr lang="en-US" sz="4900" spc="245">
              <a:solidFill>
                <a:srgbClr val="7C876F"/>
              </a:solidFill>
              <a:ea typeface="华文行楷" panose="020108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C876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1">
              <a:alphaModFix amt="5000"/>
            </a:blip>
            <a:srcRect t="6310" b="6310"/>
            <a:stretch>
              <a:fillRect/>
            </a:stretch>
          </p:blipFill>
          <p:spPr>
            <a:xfrm>
              <a:off x="0" y="0"/>
              <a:ext cx="24384000" cy="13716000"/>
            </a:xfrm>
            <a:prstGeom prst="rect">
              <a:avLst/>
            </a:prstGeom>
          </p:spPr>
        </p:pic>
      </p:grpSp>
      <p:grpSp>
        <p:nvGrpSpPr>
          <p:cNvPr id="4" name="Group 4"/>
          <p:cNvGrpSpPr/>
          <p:nvPr/>
        </p:nvGrpSpPr>
        <p:grpSpPr>
          <a:xfrm>
            <a:off x="833691" y="699449"/>
            <a:ext cx="16987195" cy="8888102"/>
            <a:chOff x="0" y="0"/>
            <a:chExt cx="4473994" cy="2340899"/>
          </a:xfrm>
        </p:grpSpPr>
        <p:sp>
          <p:nvSpPr>
            <p:cNvPr id="5" name="Freeform 5"/>
            <p:cNvSpPr/>
            <p:nvPr/>
          </p:nvSpPr>
          <p:spPr>
            <a:xfrm>
              <a:off x="0" y="0"/>
              <a:ext cx="4473994" cy="2340899"/>
            </a:xfrm>
            <a:custGeom>
              <a:avLst/>
              <a:gdLst/>
              <a:ahLst/>
              <a:cxnLst/>
              <a:rect l="l" t="t" r="r" b="b"/>
              <a:pathLst>
                <a:path w="4473994" h="2340899">
                  <a:moveTo>
                    <a:pt x="4558" y="0"/>
                  </a:moveTo>
                  <a:lnTo>
                    <a:pt x="4469436" y="0"/>
                  </a:lnTo>
                  <a:cubicBezTo>
                    <a:pt x="4471953" y="0"/>
                    <a:pt x="4473994" y="2040"/>
                    <a:pt x="4473994" y="4558"/>
                  </a:cubicBezTo>
                  <a:lnTo>
                    <a:pt x="4473994" y="2336342"/>
                  </a:lnTo>
                  <a:cubicBezTo>
                    <a:pt x="4473994" y="2338859"/>
                    <a:pt x="4471953" y="2340899"/>
                    <a:pt x="4469436" y="2340899"/>
                  </a:cubicBezTo>
                  <a:lnTo>
                    <a:pt x="4558" y="2340899"/>
                  </a:lnTo>
                  <a:cubicBezTo>
                    <a:pt x="3349" y="2340899"/>
                    <a:pt x="2190" y="2340419"/>
                    <a:pt x="1335" y="2339565"/>
                  </a:cubicBezTo>
                  <a:cubicBezTo>
                    <a:pt x="480" y="2338710"/>
                    <a:pt x="0" y="2337551"/>
                    <a:pt x="0" y="2336342"/>
                  </a:cubicBezTo>
                  <a:lnTo>
                    <a:pt x="0" y="4558"/>
                  </a:lnTo>
                  <a:cubicBezTo>
                    <a:pt x="0" y="2040"/>
                    <a:pt x="2040" y="0"/>
                    <a:pt x="4558" y="0"/>
                  </a:cubicBezTo>
                  <a:close/>
                </a:path>
              </a:pathLst>
            </a:custGeom>
            <a:solidFill>
              <a:srgbClr val="F3F1EB"/>
            </a:solidFill>
          </p:spPr>
        </p:sp>
        <p:sp>
          <p:nvSpPr>
            <p:cNvPr id="6" name="TextBox 6"/>
            <p:cNvSpPr txBox="1"/>
            <p:nvPr/>
          </p:nvSpPr>
          <p:spPr>
            <a:xfrm>
              <a:off x="0" y="-38100"/>
              <a:ext cx="4473994" cy="2378999"/>
            </a:xfrm>
            <a:prstGeom prst="rect">
              <a:avLst/>
            </a:prstGeom>
          </p:spPr>
          <p:txBody>
            <a:bodyPr lIns="50800" tIns="50800" rIns="50800" bIns="50800" rtlCol="0" anchor="ctr"/>
            <a:lstStyle/>
            <a:p>
              <a:pPr algn="ctr">
                <a:lnSpc>
                  <a:spcPts val="2660"/>
                </a:lnSpc>
              </a:pPr>
            </a:p>
          </p:txBody>
        </p:sp>
      </p:grpSp>
      <p:sp>
        <p:nvSpPr>
          <p:cNvPr id="7" name="AutoShape 7"/>
          <p:cNvSpPr/>
          <p:nvPr/>
        </p:nvSpPr>
        <p:spPr>
          <a:xfrm>
            <a:off x="1252928" y="699449"/>
            <a:ext cx="0" cy="1764268"/>
          </a:xfrm>
          <a:prstGeom prst="line">
            <a:avLst/>
          </a:prstGeom>
          <a:ln w="28575" cap="rnd">
            <a:solidFill>
              <a:srgbClr val="7C876F"/>
            </a:solidFill>
            <a:prstDash val="solid"/>
            <a:headEnd type="none" w="sm" len="sm"/>
            <a:tailEnd type="oval" w="lg" len="lg"/>
          </a:ln>
        </p:spPr>
      </p:sp>
      <p:sp>
        <p:nvSpPr>
          <p:cNvPr id="8" name="TextBox 8"/>
          <p:cNvSpPr txBox="1"/>
          <p:nvPr/>
        </p:nvSpPr>
        <p:spPr>
          <a:xfrm>
            <a:off x="3036385" y="1207729"/>
            <a:ext cx="4525511" cy="962660"/>
          </a:xfrm>
          <a:prstGeom prst="rect">
            <a:avLst/>
          </a:prstGeom>
        </p:spPr>
        <p:txBody>
          <a:bodyPr lIns="0" tIns="0" rIns="0" bIns="0" rtlCol="0" anchor="t">
            <a:spAutoFit/>
          </a:bodyPr>
          <a:lstStyle/>
          <a:p>
            <a:pPr marL="0" lvl="0" indent="0" algn="l">
              <a:lnSpc>
                <a:spcPts val="7840"/>
              </a:lnSpc>
              <a:spcBef>
                <a:spcPct val="0"/>
              </a:spcBef>
            </a:pPr>
            <a:r>
              <a:rPr lang="en-US" sz="5600" spc="280">
                <a:solidFill>
                  <a:srgbClr val="7C876F"/>
                </a:solidFill>
                <a:ea typeface="华文行楷" panose="02010800040101010101" charset="-122"/>
              </a:rPr>
              <a:t>作品展示</a:t>
            </a:r>
            <a:endParaRPr lang="en-US" sz="5600" spc="280">
              <a:solidFill>
                <a:srgbClr val="7C876F"/>
              </a:solidFill>
              <a:ea typeface="华文行楷" panose="02010800040101010101" charset="-122"/>
            </a:endParaRPr>
          </a:p>
        </p:txBody>
      </p:sp>
      <p:grpSp>
        <p:nvGrpSpPr>
          <p:cNvPr id="9" name="Group 9"/>
          <p:cNvGrpSpPr/>
          <p:nvPr/>
        </p:nvGrpSpPr>
        <p:grpSpPr>
          <a:xfrm>
            <a:off x="1601368" y="1028700"/>
            <a:ext cx="1435017" cy="143501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76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2" name="Freeform 12"/>
          <p:cNvSpPr/>
          <p:nvPr/>
        </p:nvSpPr>
        <p:spPr>
          <a:xfrm>
            <a:off x="1646194" y="1073525"/>
            <a:ext cx="1345366" cy="1345366"/>
          </a:xfrm>
          <a:custGeom>
            <a:avLst/>
            <a:gdLst/>
            <a:ahLst/>
            <a:cxnLst/>
            <a:rect l="l" t="t" r="r" b="b"/>
            <a:pathLst>
              <a:path w="1345366" h="1345366">
                <a:moveTo>
                  <a:pt x="0" y="0"/>
                </a:moveTo>
                <a:lnTo>
                  <a:pt x="1345366" y="0"/>
                </a:lnTo>
                <a:lnTo>
                  <a:pt x="1345366" y="1345366"/>
                </a:lnTo>
                <a:lnTo>
                  <a:pt x="0" y="1345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flipV="1">
            <a:off x="15069299" y="0"/>
            <a:ext cx="3218701" cy="3063130"/>
          </a:xfrm>
          <a:custGeom>
            <a:avLst/>
            <a:gdLst/>
            <a:ahLst/>
            <a:cxnLst/>
            <a:rect l="l" t="t" r="r" b="b"/>
            <a:pathLst>
              <a:path w="3218701" h="3063130">
                <a:moveTo>
                  <a:pt x="0" y="3063130"/>
                </a:moveTo>
                <a:lnTo>
                  <a:pt x="3218701" y="3063130"/>
                </a:lnTo>
                <a:lnTo>
                  <a:pt x="3218701" y="0"/>
                </a:lnTo>
                <a:lnTo>
                  <a:pt x="0" y="0"/>
                </a:lnTo>
                <a:lnTo>
                  <a:pt x="0" y="3063130"/>
                </a:lnTo>
                <a:close/>
              </a:path>
            </a:pathLst>
          </a:custGeom>
          <a:blipFill>
            <a:blip r:embed="rId4"/>
            <a:stretch>
              <a:fillRect/>
            </a:stretch>
          </a:blipFill>
        </p:spPr>
      </p:sp>
      <p:grpSp>
        <p:nvGrpSpPr>
          <p:cNvPr id="14" name="Group 14"/>
          <p:cNvGrpSpPr/>
          <p:nvPr/>
        </p:nvGrpSpPr>
        <p:grpSpPr>
          <a:xfrm>
            <a:off x="6005191" y="1028700"/>
            <a:ext cx="4625323" cy="8006679"/>
            <a:chOff x="0" y="0"/>
            <a:chExt cx="1218192" cy="2108755"/>
          </a:xfrm>
        </p:grpSpPr>
        <p:sp>
          <p:nvSpPr>
            <p:cNvPr id="15" name="Freeform 15"/>
            <p:cNvSpPr/>
            <p:nvPr/>
          </p:nvSpPr>
          <p:spPr>
            <a:xfrm>
              <a:off x="0" y="0"/>
              <a:ext cx="1218192" cy="2108755"/>
            </a:xfrm>
            <a:custGeom>
              <a:avLst/>
              <a:gdLst/>
              <a:ahLst/>
              <a:cxnLst/>
              <a:rect l="l" t="t" r="r" b="b"/>
              <a:pathLst>
                <a:path w="1218192" h="2108755">
                  <a:moveTo>
                    <a:pt x="0" y="0"/>
                  </a:moveTo>
                  <a:lnTo>
                    <a:pt x="1218192" y="0"/>
                  </a:lnTo>
                  <a:lnTo>
                    <a:pt x="1218192" y="2108755"/>
                  </a:lnTo>
                  <a:lnTo>
                    <a:pt x="0" y="2108755"/>
                  </a:lnTo>
                  <a:close/>
                </a:path>
              </a:pathLst>
            </a:custGeom>
            <a:solidFill>
              <a:srgbClr val="000000">
                <a:alpha val="0"/>
              </a:srgbClr>
            </a:solidFill>
            <a:ln w="28575" cap="sq">
              <a:solidFill>
                <a:srgbClr val="7C876F"/>
              </a:solidFill>
              <a:prstDash val="solid"/>
              <a:miter/>
            </a:ln>
          </p:spPr>
        </p:sp>
        <p:sp>
          <p:nvSpPr>
            <p:cNvPr id="16" name="TextBox 16"/>
            <p:cNvSpPr txBox="1"/>
            <p:nvPr/>
          </p:nvSpPr>
          <p:spPr>
            <a:xfrm>
              <a:off x="0" y="-38100"/>
              <a:ext cx="1218192" cy="214685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a:off x="10949423" y="1073525"/>
            <a:ext cx="4625323" cy="7961853"/>
            <a:chOff x="0" y="0"/>
            <a:chExt cx="1218192" cy="2096949"/>
          </a:xfrm>
        </p:grpSpPr>
        <p:sp>
          <p:nvSpPr>
            <p:cNvPr id="18" name="Freeform 18"/>
            <p:cNvSpPr/>
            <p:nvPr/>
          </p:nvSpPr>
          <p:spPr>
            <a:xfrm>
              <a:off x="0" y="0"/>
              <a:ext cx="1218192" cy="2096949"/>
            </a:xfrm>
            <a:custGeom>
              <a:avLst/>
              <a:gdLst/>
              <a:ahLst/>
              <a:cxnLst/>
              <a:rect l="l" t="t" r="r" b="b"/>
              <a:pathLst>
                <a:path w="1218192" h="2096949">
                  <a:moveTo>
                    <a:pt x="0" y="0"/>
                  </a:moveTo>
                  <a:lnTo>
                    <a:pt x="1218192" y="0"/>
                  </a:lnTo>
                  <a:lnTo>
                    <a:pt x="1218192" y="2096949"/>
                  </a:lnTo>
                  <a:lnTo>
                    <a:pt x="0" y="2096949"/>
                  </a:lnTo>
                  <a:close/>
                </a:path>
              </a:pathLst>
            </a:custGeom>
            <a:solidFill>
              <a:srgbClr val="000000">
                <a:alpha val="0"/>
              </a:srgbClr>
            </a:solidFill>
            <a:ln w="28575" cap="sq">
              <a:solidFill>
                <a:srgbClr val="7C876F"/>
              </a:solidFill>
              <a:prstDash val="solid"/>
              <a:miter/>
            </a:ln>
          </p:spPr>
        </p:sp>
        <p:sp>
          <p:nvSpPr>
            <p:cNvPr id="19" name="TextBox 19"/>
            <p:cNvSpPr txBox="1"/>
            <p:nvPr/>
          </p:nvSpPr>
          <p:spPr>
            <a:xfrm>
              <a:off x="0" y="-38100"/>
              <a:ext cx="1218192" cy="2135049"/>
            </a:xfrm>
            <a:prstGeom prst="rect">
              <a:avLst/>
            </a:prstGeom>
          </p:spPr>
          <p:txBody>
            <a:bodyPr lIns="50800" tIns="50800" rIns="50800" bIns="50800" rtlCol="0" anchor="ctr"/>
            <a:lstStyle/>
            <a:p>
              <a:pPr algn="ctr">
                <a:lnSpc>
                  <a:spcPts val="2660"/>
                </a:lnSpc>
              </a:pPr>
            </a:p>
          </p:txBody>
        </p:sp>
      </p:grpSp>
      <p:sp>
        <p:nvSpPr>
          <p:cNvPr id="22" name="TextBox 22"/>
          <p:cNvSpPr txBox="1"/>
          <p:nvPr/>
        </p:nvSpPr>
        <p:spPr>
          <a:xfrm>
            <a:off x="1663875" y="1105302"/>
            <a:ext cx="1310004" cy="1170284"/>
          </a:xfrm>
          <a:prstGeom prst="rect">
            <a:avLst/>
          </a:prstGeom>
        </p:spPr>
        <p:txBody>
          <a:bodyPr lIns="0" tIns="0" rIns="0" bIns="0" rtlCol="0" anchor="t">
            <a:spAutoFit/>
          </a:bodyPr>
          <a:lstStyle/>
          <a:p>
            <a:pPr algn="ctr">
              <a:lnSpc>
                <a:spcPts val="9520"/>
              </a:lnSpc>
            </a:pPr>
            <a:r>
              <a:rPr lang="en-US" sz="6800">
                <a:solidFill>
                  <a:srgbClr val="F3F1EB"/>
                </a:solidFill>
                <a:ea typeface="华文行楷" panose="02010800040101010101" charset="-122"/>
              </a:rPr>
              <a:t>贰</a:t>
            </a:r>
            <a:endParaRPr lang="en-US" sz="6800">
              <a:solidFill>
                <a:srgbClr val="F3F1EB"/>
              </a:solidFill>
              <a:ea typeface="华文行楷" panose="02010800040101010101" charset="-122"/>
            </a:endParaRPr>
          </a:p>
        </p:txBody>
      </p:sp>
      <p:sp>
        <p:nvSpPr>
          <p:cNvPr id="23" name="TextBox 23"/>
          <p:cNvSpPr txBox="1"/>
          <p:nvPr/>
        </p:nvSpPr>
        <p:spPr>
          <a:xfrm>
            <a:off x="3886200" y="8493125"/>
            <a:ext cx="2181860" cy="879475"/>
          </a:xfrm>
          <a:prstGeom prst="rect">
            <a:avLst/>
          </a:prstGeom>
        </p:spPr>
        <p:txBody>
          <a:bodyPr wrap="square" lIns="0" tIns="0" rIns="0" bIns="0" rtlCol="0" anchor="t">
            <a:spAutoFit/>
          </a:bodyPr>
          <a:lstStyle/>
          <a:p>
            <a:pPr marL="0" lvl="0" indent="0" algn="l">
              <a:lnSpc>
                <a:spcPts val="6860"/>
              </a:lnSpc>
              <a:spcBef>
                <a:spcPct val="0"/>
              </a:spcBef>
            </a:pPr>
            <a:r>
              <a:rPr lang="zh-CN" altLang="en-US" sz="4900" spc="245">
                <a:solidFill>
                  <a:srgbClr val="7C876F"/>
                </a:solidFill>
                <a:ea typeface="华文行楷" panose="02010800040101010101" charset="-122"/>
              </a:rPr>
              <a:t>猜数字</a:t>
            </a:r>
            <a:endParaRPr lang="zh-CN" altLang="en-US" sz="4900" spc="245">
              <a:solidFill>
                <a:srgbClr val="7C876F"/>
              </a:solidFill>
              <a:ea typeface="华文行楷" panose="02010800040101010101" charset="-122"/>
            </a:endParaRPr>
          </a:p>
        </p:txBody>
      </p:sp>
      <p:sp>
        <p:nvSpPr>
          <p:cNvPr id="24" name="TextBox 24"/>
          <p:cNvSpPr txBox="1"/>
          <p:nvPr/>
        </p:nvSpPr>
        <p:spPr>
          <a:xfrm>
            <a:off x="15889071" y="8420736"/>
            <a:ext cx="1569990" cy="879475"/>
          </a:xfrm>
          <a:prstGeom prst="rect">
            <a:avLst/>
          </a:prstGeom>
        </p:spPr>
        <p:txBody>
          <a:bodyPr lIns="0" tIns="0" rIns="0" bIns="0" rtlCol="0" anchor="t">
            <a:spAutoFit/>
          </a:bodyPr>
          <a:lstStyle/>
          <a:p>
            <a:pPr marL="0" lvl="0" indent="0" algn="l">
              <a:lnSpc>
                <a:spcPts val="6860"/>
              </a:lnSpc>
              <a:spcBef>
                <a:spcPct val="0"/>
              </a:spcBef>
            </a:pPr>
            <a:r>
              <a:rPr lang="zh-CN" altLang="en-US" sz="4900" spc="245">
                <a:solidFill>
                  <a:srgbClr val="7C876F"/>
                </a:solidFill>
                <a:ea typeface="华文行楷" panose="02010800040101010101" charset="-122"/>
              </a:rPr>
              <a:t>拼图</a:t>
            </a:r>
            <a:endParaRPr lang="zh-CN" altLang="en-US" sz="4900" spc="245">
              <a:solidFill>
                <a:srgbClr val="7C876F"/>
              </a:solidFill>
              <a:ea typeface="华文行楷" panose="02010800040101010101" charset="-122"/>
            </a:endParaRPr>
          </a:p>
        </p:txBody>
      </p:sp>
      <p:pic>
        <p:nvPicPr>
          <p:cNvPr id="27" name="图片 26"/>
          <p:cNvPicPr>
            <a:picLocks noChangeAspect="1"/>
          </p:cNvPicPr>
          <p:nvPr/>
        </p:nvPicPr>
        <p:blipFill>
          <a:blip r:embed="rId5"/>
          <a:stretch>
            <a:fillRect/>
          </a:stretch>
        </p:blipFill>
        <p:spPr>
          <a:xfrm>
            <a:off x="6096000" y="1073785"/>
            <a:ext cx="4443095" cy="7904480"/>
          </a:xfrm>
          <a:prstGeom prst="rect">
            <a:avLst/>
          </a:prstGeom>
        </p:spPr>
      </p:pic>
      <p:pic>
        <p:nvPicPr>
          <p:cNvPr id="28" name="图片 27"/>
          <p:cNvPicPr>
            <a:picLocks noChangeAspect="1"/>
          </p:cNvPicPr>
          <p:nvPr/>
        </p:nvPicPr>
        <p:blipFill>
          <a:blip r:embed="rId6"/>
          <a:stretch>
            <a:fillRect/>
          </a:stretch>
        </p:blipFill>
        <p:spPr>
          <a:xfrm>
            <a:off x="11049000" y="1141730"/>
            <a:ext cx="4403090" cy="7836535"/>
          </a:xfrm>
          <a:prstGeom prst="rect">
            <a:avLst/>
          </a:prstGeom>
        </p:spPr>
      </p:pic>
    </p:spTree>
  </p:cSld>
  <p:clrMapOvr>
    <a:masterClrMapping/>
  </p:clrMapOvr>
</p:sld>
</file>

<file path=ppt/tags/tag1.xml><?xml version="1.0" encoding="utf-8"?>
<p:tagLst xmlns:p="http://schemas.openxmlformats.org/presentationml/2006/main">
  <p:tag name="commondata" val="eyJoZGlkIjoiZGJjMDQ0YTY1ODk0YjU5YzVhNmFlYjUxNTNkZmE3YW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997</Words>
  <Application>WPS 演示</Application>
  <PresentationFormat>自定义</PresentationFormat>
  <Paragraphs>247</Paragraphs>
  <Slides>30</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Arial</vt:lpstr>
      <vt:lpstr>宋体</vt:lpstr>
      <vt:lpstr>Wingdings</vt:lpstr>
      <vt:lpstr>华文行楷</vt:lpstr>
      <vt:lpstr>字由点字刻宋</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组员：胡梦林 吴思豪 户雨霏 王汶莉 熊子云</dc:title>
  <dc:creator>户雨霏</dc:creator>
  <cp:lastModifiedBy>狂翱魄·D·瞳傲</cp:lastModifiedBy>
  <cp:revision>7</cp:revision>
  <dcterms:created xsi:type="dcterms:W3CDTF">2006-08-16T00:00:00Z</dcterms:created>
  <dcterms:modified xsi:type="dcterms:W3CDTF">2024-08-07T06:49:29Z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71A56B502D274FF1878C11F27D056F91_12</vt:lpwstr>
  </property>
  <property fmtid="{D5CDD505-2E9C-101B-9397-08002B2CF9AE}" pid="3" name="KSOProductBuildVer">
    <vt:lpwstr>2052-12.1.0.17147</vt:lpwstr>
  </property>
</Properties>
</file>